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04" r:id="rId4"/>
  </p:sldMasterIdLst>
  <p:notesMasterIdLst>
    <p:notesMasterId r:id="rId25"/>
  </p:notesMasterIdLst>
  <p:sldIdLst>
    <p:sldId id="256" r:id="rId5"/>
    <p:sldId id="289" r:id="rId6"/>
    <p:sldId id="290" r:id="rId7"/>
    <p:sldId id="291" r:id="rId8"/>
    <p:sldId id="292" r:id="rId9"/>
    <p:sldId id="293" r:id="rId10"/>
    <p:sldId id="260" r:id="rId11"/>
    <p:sldId id="281" r:id="rId12"/>
    <p:sldId id="261" r:id="rId13"/>
    <p:sldId id="282" r:id="rId14"/>
    <p:sldId id="262" r:id="rId15"/>
    <p:sldId id="283" r:id="rId16"/>
    <p:sldId id="284" r:id="rId17"/>
    <p:sldId id="285" r:id="rId18"/>
    <p:sldId id="286" r:id="rId19"/>
    <p:sldId id="287" r:id="rId20"/>
    <p:sldId id="288" r:id="rId21"/>
    <p:sldId id="264" r:id="rId22"/>
    <p:sldId id="266" r:id="rId23"/>
    <p:sldId id="27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B6646"/>
    <a:srgbClr val="0054A7"/>
    <a:srgbClr val="8196B5"/>
    <a:srgbClr val="FFC9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95033" autoAdjust="0"/>
  </p:normalViewPr>
  <p:slideViewPr>
    <p:cSldViewPr snapToGrid="0">
      <p:cViewPr varScale="1">
        <p:scale>
          <a:sx n="64" d="100"/>
          <a:sy n="64" d="100"/>
        </p:scale>
        <p:origin x="83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d. Monir Hossain" userId="71c12b7f-9c4a-496f-ac2b-3d8880105300" providerId="ADAL" clId="{9194D5F7-7656-4E3C-9A55-201964BDC459}"/>
    <pc:docChg chg="undo custSel modSld">
      <pc:chgData name="Md. Monir Hossain" userId="71c12b7f-9c4a-496f-ac2b-3d8880105300" providerId="ADAL" clId="{9194D5F7-7656-4E3C-9A55-201964BDC459}" dt="2025-05-03T02:04:10.674" v="30" actId="1076"/>
      <pc:docMkLst>
        <pc:docMk/>
      </pc:docMkLst>
      <pc:sldChg chg="addSp delSp modSp mod">
        <pc:chgData name="Md. Monir Hossain" userId="71c12b7f-9c4a-496f-ac2b-3d8880105300" providerId="ADAL" clId="{9194D5F7-7656-4E3C-9A55-201964BDC459}" dt="2025-05-03T02:04:06.702" v="29" actId="14100"/>
        <pc:sldMkLst>
          <pc:docMk/>
          <pc:sldMk cId="939681854" sldId="289"/>
        </pc:sldMkLst>
      </pc:sldChg>
      <pc:sldChg chg="modSp mod">
        <pc:chgData name="Md. Monir Hossain" userId="71c12b7f-9c4a-496f-ac2b-3d8880105300" providerId="ADAL" clId="{9194D5F7-7656-4E3C-9A55-201964BDC459}" dt="2025-05-03T02:04:10.674" v="30" actId="1076"/>
        <pc:sldMkLst>
          <pc:docMk/>
          <pc:sldMk cId="170125230" sldId="290"/>
        </pc:sldMkLst>
      </pc:sldChg>
    </pc:docChg>
  </pc:docChgLst>
  <pc:docChgLst>
    <pc:chgData name="Dr. Mohammad Zahidul Islam Khan" userId="679374ae-4e39-4580-b822-bbe6779e5593" providerId="ADAL" clId="{32A9AB70-EEC8-4811-A170-FB5251F1685C}"/>
    <pc:docChg chg="custSel modSld">
      <pc:chgData name="Dr. Mohammad Zahidul Islam Khan" userId="679374ae-4e39-4580-b822-bbe6779e5593" providerId="ADAL" clId="{32A9AB70-EEC8-4811-A170-FB5251F1685C}" dt="2025-09-03T06:12:08.071" v="80" actId="14100"/>
      <pc:docMkLst>
        <pc:docMk/>
      </pc:docMkLst>
      <pc:sldChg chg="modSp mod">
        <pc:chgData name="Dr. Mohammad Zahidul Islam Khan" userId="679374ae-4e39-4580-b822-bbe6779e5593" providerId="ADAL" clId="{32A9AB70-EEC8-4811-A170-FB5251F1685C}" dt="2025-09-03T06:03:24.110" v="57" actId="14100"/>
        <pc:sldMkLst>
          <pc:docMk/>
          <pc:sldMk cId="2977156913" sldId="260"/>
        </pc:sldMkLst>
        <pc:spChg chg="mod">
          <ac:chgData name="Dr. Mohammad Zahidul Islam Khan" userId="679374ae-4e39-4580-b822-bbe6779e5593" providerId="ADAL" clId="{32A9AB70-EEC8-4811-A170-FB5251F1685C}" dt="2025-09-03T06:03:24.110" v="57" actId="14100"/>
          <ac:spMkLst>
            <pc:docMk/>
            <pc:sldMk cId="2977156913" sldId="260"/>
            <ac:spMk id="4" creationId="{C371E3AC-4399-4F0C-0946-F5E5D67E01AD}"/>
          </ac:spMkLst>
        </pc:spChg>
      </pc:sldChg>
      <pc:sldChg chg="modSp mod">
        <pc:chgData name="Dr. Mohammad Zahidul Islam Khan" userId="679374ae-4e39-4580-b822-bbe6779e5593" providerId="ADAL" clId="{32A9AB70-EEC8-4811-A170-FB5251F1685C}" dt="2025-09-03T06:05:23.632" v="68" actId="14100"/>
        <pc:sldMkLst>
          <pc:docMk/>
          <pc:sldMk cId="156652540" sldId="261"/>
        </pc:sldMkLst>
        <pc:spChg chg="mod">
          <ac:chgData name="Dr. Mohammad Zahidul Islam Khan" userId="679374ae-4e39-4580-b822-bbe6779e5593" providerId="ADAL" clId="{32A9AB70-EEC8-4811-A170-FB5251F1685C}" dt="2025-09-03T06:05:23.632" v="68" actId="14100"/>
          <ac:spMkLst>
            <pc:docMk/>
            <pc:sldMk cId="156652540" sldId="261"/>
            <ac:spMk id="7" creationId="{5A8F7592-DC23-7D93-B87F-983C8D978E63}"/>
          </ac:spMkLst>
        </pc:spChg>
      </pc:sldChg>
      <pc:sldChg chg="modSp mod">
        <pc:chgData name="Dr. Mohammad Zahidul Islam Khan" userId="679374ae-4e39-4580-b822-bbe6779e5593" providerId="ADAL" clId="{32A9AB70-EEC8-4811-A170-FB5251F1685C}" dt="2025-09-03T06:11:38.851" v="74" actId="14100"/>
        <pc:sldMkLst>
          <pc:docMk/>
          <pc:sldMk cId="4174405938" sldId="262"/>
        </pc:sldMkLst>
        <pc:spChg chg="mod">
          <ac:chgData name="Dr. Mohammad Zahidul Islam Khan" userId="679374ae-4e39-4580-b822-bbe6779e5593" providerId="ADAL" clId="{32A9AB70-EEC8-4811-A170-FB5251F1685C}" dt="2025-09-03T06:11:38.851" v="74" actId="14100"/>
          <ac:spMkLst>
            <pc:docMk/>
            <pc:sldMk cId="4174405938" sldId="262"/>
            <ac:spMk id="3" creationId="{B74329A2-739E-09B7-5A47-2EE718C8E588}"/>
          </ac:spMkLst>
        </pc:spChg>
      </pc:sldChg>
      <pc:sldChg chg="modSp mod">
        <pc:chgData name="Dr. Mohammad Zahidul Islam Khan" userId="679374ae-4e39-4580-b822-bbe6779e5593" providerId="ADAL" clId="{32A9AB70-EEC8-4811-A170-FB5251F1685C}" dt="2025-09-03T06:05:12.860" v="66" actId="27636"/>
        <pc:sldMkLst>
          <pc:docMk/>
          <pc:sldMk cId="3340255603" sldId="281"/>
        </pc:sldMkLst>
        <pc:spChg chg="mod">
          <ac:chgData name="Dr. Mohammad Zahidul Islam Khan" userId="679374ae-4e39-4580-b822-bbe6779e5593" providerId="ADAL" clId="{32A9AB70-EEC8-4811-A170-FB5251F1685C}" dt="2025-09-03T06:05:12.860" v="66" actId="27636"/>
          <ac:spMkLst>
            <pc:docMk/>
            <pc:sldMk cId="3340255603" sldId="281"/>
            <ac:spMk id="3" creationId="{2B3159DB-A5F8-0E3D-45B7-76C27691583B}"/>
          </ac:spMkLst>
        </pc:spChg>
      </pc:sldChg>
      <pc:sldChg chg="modSp mod">
        <pc:chgData name="Dr. Mohammad Zahidul Islam Khan" userId="679374ae-4e39-4580-b822-bbe6779e5593" providerId="ADAL" clId="{32A9AB70-EEC8-4811-A170-FB5251F1685C}" dt="2025-09-03T06:11:26.421" v="71" actId="14100"/>
        <pc:sldMkLst>
          <pc:docMk/>
          <pc:sldMk cId="268444085" sldId="282"/>
        </pc:sldMkLst>
        <pc:spChg chg="mod">
          <ac:chgData name="Dr. Mohammad Zahidul Islam Khan" userId="679374ae-4e39-4580-b822-bbe6779e5593" providerId="ADAL" clId="{32A9AB70-EEC8-4811-A170-FB5251F1685C}" dt="2025-09-03T06:11:26.421" v="71" actId="14100"/>
          <ac:spMkLst>
            <pc:docMk/>
            <pc:sldMk cId="268444085" sldId="282"/>
            <ac:spMk id="3" creationId="{D3770CD8-EEF5-83E1-44D7-4A50287EC620}"/>
          </ac:spMkLst>
        </pc:spChg>
      </pc:sldChg>
      <pc:sldChg chg="modSp mod">
        <pc:chgData name="Dr. Mohammad Zahidul Islam Khan" userId="679374ae-4e39-4580-b822-bbe6779e5593" providerId="ADAL" clId="{32A9AB70-EEC8-4811-A170-FB5251F1685C}" dt="2025-09-03T06:11:50.677" v="79" actId="14100"/>
        <pc:sldMkLst>
          <pc:docMk/>
          <pc:sldMk cId="4221283366" sldId="283"/>
        </pc:sldMkLst>
        <pc:spChg chg="mod">
          <ac:chgData name="Dr. Mohammad Zahidul Islam Khan" userId="679374ae-4e39-4580-b822-bbe6779e5593" providerId="ADAL" clId="{32A9AB70-EEC8-4811-A170-FB5251F1685C}" dt="2025-09-03T06:11:50.677" v="79" actId="14100"/>
          <ac:spMkLst>
            <pc:docMk/>
            <pc:sldMk cId="4221283366" sldId="283"/>
            <ac:spMk id="3" creationId="{35107E58-A4C7-0477-6674-65084162EB5A}"/>
          </ac:spMkLst>
        </pc:spChg>
      </pc:sldChg>
      <pc:sldChg chg="modSp mod">
        <pc:chgData name="Dr. Mohammad Zahidul Islam Khan" userId="679374ae-4e39-4580-b822-bbe6779e5593" providerId="ADAL" clId="{32A9AB70-EEC8-4811-A170-FB5251F1685C}" dt="2025-09-03T06:12:08.071" v="80" actId="14100"/>
        <pc:sldMkLst>
          <pc:docMk/>
          <pc:sldMk cId="3550815603" sldId="285"/>
        </pc:sldMkLst>
        <pc:spChg chg="mod">
          <ac:chgData name="Dr. Mohammad Zahidul Islam Khan" userId="679374ae-4e39-4580-b822-bbe6779e5593" providerId="ADAL" clId="{32A9AB70-EEC8-4811-A170-FB5251F1685C}" dt="2025-09-03T06:12:08.071" v="80" actId="14100"/>
          <ac:spMkLst>
            <pc:docMk/>
            <pc:sldMk cId="3550815603" sldId="285"/>
            <ac:spMk id="3" creationId="{9DCDC02C-7A9B-E7F0-FB70-3204C6286A42}"/>
          </ac:spMkLst>
        </pc:spChg>
      </pc:sldChg>
      <pc:sldChg chg="modSp mod">
        <pc:chgData name="Dr. Mohammad Zahidul Islam Khan" userId="679374ae-4e39-4580-b822-bbe6779e5593" providerId="ADAL" clId="{32A9AB70-EEC8-4811-A170-FB5251F1685C}" dt="2025-09-03T05:59:48.501" v="3" actId="207"/>
        <pc:sldMkLst>
          <pc:docMk/>
          <pc:sldMk cId="170125230" sldId="290"/>
        </pc:sldMkLst>
        <pc:spChg chg="mod">
          <ac:chgData name="Dr. Mohammad Zahidul Islam Khan" userId="679374ae-4e39-4580-b822-bbe6779e5593" providerId="ADAL" clId="{32A9AB70-EEC8-4811-A170-FB5251F1685C}" dt="2025-09-03T05:59:48.501" v="3" actId="207"/>
          <ac:spMkLst>
            <pc:docMk/>
            <pc:sldMk cId="170125230" sldId="290"/>
            <ac:spMk id="2" creationId="{4F25AB2F-2728-C79E-2CD4-F125E64D48C8}"/>
          </ac:spMkLst>
        </pc:spChg>
      </pc:sldChg>
      <pc:sldChg chg="modSp mod">
        <pc:chgData name="Dr. Mohammad Zahidul Islam Khan" userId="679374ae-4e39-4580-b822-bbe6779e5593" providerId="ADAL" clId="{32A9AB70-EEC8-4811-A170-FB5251F1685C}" dt="2025-09-03T06:02:36.839" v="51" actId="27636"/>
        <pc:sldMkLst>
          <pc:docMk/>
          <pc:sldMk cId="2894169082" sldId="292"/>
        </pc:sldMkLst>
        <pc:spChg chg="mod">
          <ac:chgData name="Dr. Mohammad Zahidul Islam Khan" userId="679374ae-4e39-4580-b822-bbe6779e5593" providerId="ADAL" clId="{32A9AB70-EEC8-4811-A170-FB5251F1685C}" dt="2025-09-03T06:02:36.839" v="51" actId="27636"/>
          <ac:spMkLst>
            <pc:docMk/>
            <pc:sldMk cId="2894169082" sldId="292"/>
            <ac:spMk id="7" creationId="{DA240319-AFF9-377A-96A5-99665FA7559B}"/>
          </ac:spMkLst>
        </pc:spChg>
      </pc:sldChg>
      <pc:sldChg chg="modSp mod">
        <pc:chgData name="Dr. Mohammad Zahidul Islam Khan" userId="679374ae-4e39-4580-b822-bbe6779e5593" providerId="ADAL" clId="{32A9AB70-EEC8-4811-A170-FB5251F1685C}" dt="2025-09-03T06:03:10.227" v="54" actId="207"/>
        <pc:sldMkLst>
          <pc:docMk/>
          <pc:sldMk cId="3726652365" sldId="293"/>
        </pc:sldMkLst>
        <pc:spChg chg="mod">
          <ac:chgData name="Dr. Mohammad Zahidul Islam Khan" userId="679374ae-4e39-4580-b822-bbe6779e5593" providerId="ADAL" clId="{32A9AB70-EEC8-4811-A170-FB5251F1685C}" dt="2025-09-03T06:03:10.227" v="54" actId="207"/>
          <ac:spMkLst>
            <pc:docMk/>
            <pc:sldMk cId="3726652365" sldId="293"/>
            <ac:spMk id="7" creationId="{0C292D1B-B35A-960F-4C57-5CAFBFEF2F0E}"/>
          </ac:spMkLst>
        </pc:spChg>
      </pc:sldChg>
    </pc:docChg>
  </pc:docChgLst>
  <pc:docChgLst>
    <pc:chgData name="Md. Monir Hossain" userId="71c12b7f-9c4a-496f-ac2b-3d8880105300" providerId="ADAL" clId="{AC4194E2-6732-450E-91D1-32D881B273FE}"/>
    <pc:docChg chg="undo custSel delSld modSld">
      <pc:chgData name="Md. Monir Hossain" userId="71c12b7f-9c4a-496f-ac2b-3d8880105300" providerId="ADAL" clId="{AC4194E2-6732-450E-91D1-32D881B273FE}" dt="2025-05-06T05:10:20.315" v="569" actId="27636"/>
      <pc:docMkLst>
        <pc:docMk/>
      </pc:docMkLst>
      <pc:sldChg chg="addSp delSp modSp mod">
        <pc:chgData name="Md. Monir Hossain" userId="71c12b7f-9c4a-496f-ac2b-3d8880105300" providerId="ADAL" clId="{AC4194E2-6732-450E-91D1-32D881B273FE}" dt="2025-05-04T01:46:20.213" v="297" actId="404"/>
        <pc:sldMkLst>
          <pc:docMk/>
          <pc:sldMk cId="2977156913" sldId="260"/>
        </pc:sldMkLst>
      </pc:sldChg>
      <pc:sldChg chg="addSp delSp modSp mod">
        <pc:chgData name="Md. Monir Hossain" userId="71c12b7f-9c4a-496f-ac2b-3d8880105300" providerId="ADAL" clId="{AC4194E2-6732-450E-91D1-32D881B273FE}" dt="2025-05-04T01:47:56.646" v="337" actId="123"/>
        <pc:sldMkLst>
          <pc:docMk/>
          <pc:sldMk cId="156652540" sldId="261"/>
        </pc:sldMkLst>
      </pc:sldChg>
      <pc:sldChg chg="modSp mod">
        <pc:chgData name="Md. Monir Hossain" userId="71c12b7f-9c4a-496f-ac2b-3d8880105300" providerId="ADAL" clId="{AC4194E2-6732-450E-91D1-32D881B273FE}" dt="2025-05-04T01:51:46.474" v="413" actId="14100"/>
        <pc:sldMkLst>
          <pc:docMk/>
          <pc:sldMk cId="4174405938" sldId="262"/>
        </pc:sldMkLst>
      </pc:sldChg>
      <pc:sldChg chg="modSp">
        <pc:chgData name="Md. Monir Hossain" userId="71c12b7f-9c4a-496f-ac2b-3d8880105300" providerId="ADAL" clId="{AC4194E2-6732-450E-91D1-32D881B273FE}" dt="2025-05-04T03:53:34.509" v="529" actId="1076"/>
        <pc:sldMkLst>
          <pc:docMk/>
          <pc:sldMk cId="1944742186" sldId="266"/>
        </pc:sldMkLst>
      </pc:sldChg>
      <pc:sldChg chg="addSp delSp modSp del mod delDesignElem chgLayout">
        <pc:chgData name="Md. Monir Hossain" userId="71c12b7f-9c4a-496f-ac2b-3d8880105300" providerId="ADAL" clId="{AC4194E2-6732-450E-91D1-32D881B273FE}" dt="2025-05-04T03:55:52.264" v="541" actId="47"/>
        <pc:sldMkLst>
          <pc:docMk/>
          <pc:sldMk cId="1747733883" sldId="267"/>
        </pc:sldMkLst>
      </pc:sldChg>
      <pc:sldChg chg="del">
        <pc:chgData name="Md. Monir Hossain" userId="71c12b7f-9c4a-496f-ac2b-3d8880105300" providerId="ADAL" clId="{AC4194E2-6732-450E-91D1-32D881B273FE}" dt="2025-05-04T03:55:52.264" v="541" actId="47"/>
        <pc:sldMkLst>
          <pc:docMk/>
          <pc:sldMk cId="3543957525" sldId="268"/>
        </pc:sldMkLst>
      </pc:sldChg>
      <pc:sldChg chg="del">
        <pc:chgData name="Md. Monir Hossain" userId="71c12b7f-9c4a-496f-ac2b-3d8880105300" providerId="ADAL" clId="{AC4194E2-6732-450E-91D1-32D881B273FE}" dt="2025-05-04T03:55:52.264" v="541" actId="47"/>
        <pc:sldMkLst>
          <pc:docMk/>
          <pc:sldMk cId="937487986" sldId="269"/>
        </pc:sldMkLst>
      </pc:sldChg>
      <pc:sldChg chg="del">
        <pc:chgData name="Md. Monir Hossain" userId="71c12b7f-9c4a-496f-ac2b-3d8880105300" providerId="ADAL" clId="{AC4194E2-6732-450E-91D1-32D881B273FE}" dt="2025-05-04T03:55:52.264" v="541" actId="47"/>
        <pc:sldMkLst>
          <pc:docMk/>
          <pc:sldMk cId="4084621108" sldId="270"/>
        </pc:sldMkLst>
      </pc:sldChg>
      <pc:sldChg chg="del">
        <pc:chgData name="Md. Monir Hossain" userId="71c12b7f-9c4a-496f-ac2b-3d8880105300" providerId="ADAL" clId="{AC4194E2-6732-450E-91D1-32D881B273FE}" dt="2025-05-04T03:55:52.264" v="541" actId="47"/>
        <pc:sldMkLst>
          <pc:docMk/>
          <pc:sldMk cId="778389704" sldId="271"/>
        </pc:sldMkLst>
      </pc:sldChg>
      <pc:sldChg chg="del">
        <pc:chgData name="Md. Monir Hossain" userId="71c12b7f-9c4a-496f-ac2b-3d8880105300" providerId="ADAL" clId="{AC4194E2-6732-450E-91D1-32D881B273FE}" dt="2025-05-04T03:55:52.264" v="541" actId="47"/>
        <pc:sldMkLst>
          <pc:docMk/>
          <pc:sldMk cId="1954264951" sldId="272"/>
        </pc:sldMkLst>
      </pc:sldChg>
      <pc:sldChg chg="del">
        <pc:chgData name="Md. Monir Hossain" userId="71c12b7f-9c4a-496f-ac2b-3d8880105300" providerId="ADAL" clId="{AC4194E2-6732-450E-91D1-32D881B273FE}" dt="2025-05-04T03:55:52.264" v="541" actId="47"/>
        <pc:sldMkLst>
          <pc:docMk/>
          <pc:sldMk cId="437051895" sldId="273"/>
        </pc:sldMkLst>
      </pc:sldChg>
      <pc:sldChg chg="addSp modSp mod">
        <pc:chgData name="Md. Monir Hossain" userId="71c12b7f-9c4a-496f-ac2b-3d8880105300" providerId="ADAL" clId="{AC4194E2-6732-450E-91D1-32D881B273FE}" dt="2025-05-04T01:47:04.996" v="315" actId="14100"/>
        <pc:sldMkLst>
          <pc:docMk/>
          <pc:sldMk cId="3340255603" sldId="281"/>
        </pc:sldMkLst>
      </pc:sldChg>
      <pc:sldChg chg="addSp modSp mod setBg">
        <pc:chgData name="Md. Monir Hossain" userId="71c12b7f-9c4a-496f-ac2b-3d8880105300" providerId="ADAL" clId="{AC4194E2-6732-450E-91D1-32D881B273FE}" dt="2025-05-06T05:10:20.315" v="569" actId="27636"/>
        <pc:sldMkLst>
          <pc:docMk/>
          <pc:sldMk cId="268444085" sldId="282"/>
        </pc:sldMkLst>
      </pc:sldChg>
      <pc:sldChg chg="addSp delSp modSp mod">
        <pc:chgData name="Md. Monir Hossain" userId="71c12b7f-9c4a-496f-ac2b-3d8880105300" providerId="ADAL" clId="{AC4194E2-6732-450E-91D1-32D881B273FE}" dt="2025-05-04T01:51:41.979" v="411" actId="1076"/>
        <pc:sldMkLst>
          <pc:docMk/>
          <pc:sldMk cId="4221283366" sldId="283"/>
        </pc:sldMkLst>
      </pc:sldChg>
      <pc:sldChg chg="addSp delSp modSp mod">
        <pc:chgData name="Md. Monir Hossain" userId="71c12b7f-9c4a-496f-ac2b-3d8880105300" providerId="ADAL" clId="{AC4194E2-6732-450E-91D1-32D881B273FE}" dt="2025-05-04T01:53:12.007" v="450" actId="14100"/>
        <pc:sldMkLst>
          <pc:docMk/>
          <pc:sldMk cId="2536638657" sldId="284"/>
        </pc:sldMkLst>
      </pc:sldChg>
      <pc:sldChg chg="addSp delSp modSp mod delDesignElem chgLayout">
        <pc:chgData name="Md. Monir Hossain" userId="71c12b7f-9c4a-496f-ac2b-3d8880105300" providerId="ADAL" clId="{AC4194E2-6732-450E-91D1-32D881B273FE}" dt="2025-05-04T01:54:48.062" v="474" actId="123"/>
        <pc:sldMkLst>
          <pc:docMk/>
          <pc:sldMk cId="3550815603" sldId="285"/>
        </pc:sldMkLst>
      </pc:sldChg>
      <pc:sldChg chg="addSp delSp modSp mod chgLayout">
        <pc:chgData name="Md. Monir Hossain" userId="71c12b7f-9c4a-496f-ac2b-3d8880105300" providerId="ADAL" clId="{AC4194E2-6732-450E-91D1-32D881B273FE}" dt="2025-05-04T01:57:19.717" v="524" actId="1076"/>
        <pc:sldMkLst>
          <pc:docMk/>
          <pc:sldMk cId="2377448845" sldId="286"/>
        </pc:sldMkLst>
      </pc:sldChg>
      <pc:sldChg chg="addSp delSp modSp mod delDesignElem chgLayout">
        <pc:chgData name="Md. Monir Hossain" userId="71c12b7f-9c4a-496f-ac2b-3d8880105300" providerId="ADAL" clId="{AC4194E2-6732-450E-91D1-32D881B273FE}" dt="2025-05-05T04:42:50.665" v="567" actId="27636"/>
        <pc:sldMkLst>
          <pc:docMk/>
          <pc:sldMk cId="939681854" sldId="289"/>
        </pc:sldMkLst>
      </pc:sldChg>
      <pc:sldChg chg="addSp delSp modSp mod">
        <pc:chgData name="Md. Monir Hossain" userId="71c12b7f-9c4a-496f-ac2b-3d8880105300" providerId="ADAL" clId="{AC4194E2-6732-450E-91D1-32D881B273FE}" dt="2025-05-04T01:24:54.900" v="5" actId="2711"/>
        <pc:sldMkLst>
          <pc:docMk/>
          <pc:sldMk cId="170125230" sldId="290"/>
        </pc:sldMkLst>
      </pc:sldChg>
      <pc:sldChg chg="addSp delSp modSp mod setClrOvrMap">
        <pc:chgData name="Md. Monir Hossain" userId="71c12b7f-9c4a-496f-ac2b-3d8880105300" providerId="ADAL" clId="{AC4194E2-6732-450E-91D1-32D881B273FE}" dt="2025-05-04T01:29:38.746" v="108" actId="1076"/>
        <pc:sldMkLst>
          <pc:docMk/>
          <pc:sldMk cId="234195868" sldId="291"/>
        </pc:sldMkLst>
      </pc:sldChg>
      <pc:sldChg chg="addSp delSp modSp mod">
        <pc:chgData name="Md. Monir Hossain" userId="71c12b7f-9c4a-496f-ac2b-3d8880105300" providerId="ADAL" clId="{AC4194E2-6732-450E-91D1-32D881B273FE}" dt="2025-05-04T01:42:40.045" v="210" actId="113"/>
        <pc:sldMkLst>
          <pc:docMk/>
          <pc:sldMk cId="2894169082" sldId="292"/>
        </pc:sldMkLst>
      </pc:sldChg>
      <pc:sldChg chg="addSp delSp modSp mod modMedia setBg delAnim setClrOvrMap delDesignElem chgLayout">
        <pc:chgData name="Md. Monir Hossain" userId="71c12b7f-9c4a-496f-ac2b-3d8880105300" providerId="ADAL" clId="{AC4194E2-6732-450E-91D1-32D881B273FE}" dt="2025-05-04T01:47:32.449" v="328" actId="14100"/>
        <pc:sldMkLst>
          <pc:docMk/>
          <pc:sldMk cId="3726652365" sldId="293"/>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9F929E-0D66-436D-AE92-F8890544FD6F}" type="doc">
      <dgm:prSet loTypeId="urn:microsoft.com/office/officeart/2005/8/layout/orgChart1" loCatId="hierarchy" qsTypeId="urn:microsoft.com/office/officeart/2005/8/quickstyle/simple2" qsCatId="simple" csTypeId="urn:microsoft.com/office/officeart/2005/8/colors/colorful5" csCatId="colorful" phldr="1"/>
      <dgm:spPr/>
      <dgm:t>
        <a:bodyPr/>
        <a:lstStyle/>
        <a:p>
          <a:endParaRPr lang="en-US"/>
        </a:p>
      </dgm:t>
    </dgm:pt>
    <dgm:pt modelId="{961B7B03-0994-4A9E-8E6B-347CD1597AC7}">
      <dgm:prSet phldrT="[Text]"/>
      <dgm:spPr/>
      <dgm:t>
        <a:bodyPr/>
        <a:lstStyle/>
        <a:p>
          <a:r>
            <a:rPr lang="en-US">
              <a:latin typeface="Aptos" panose="020B0004020202020204" pitchFamily="34" charset="0"/>
            </a:rPr>
            <a:t>Tourism</a:t>
          </a:r>
        </a:p>
      </dgm:t>
    </dgm:pt>
    <dgm:pt modelId="{AF12F21B-5230-4D37-9B66-E4031E5420FD}" type="parTrans" cxnId="{B1840F29-A2F4-4E7E-A233-B919E6E76BA4}">
      <dgm:prSet/>
      <dgm:spPr/>
      <dgm:t>
        <a:bodyPr/>
        <a:lstStyle/>
        <a:p>
          <a:endParaRPr lang="en-US" sz="2800">
            <a:latin typeface="Aptos" panose="020B0004020202020204" pitchFamily="34" charset="0"/>
          </a:endParaRPr>
        </a:p>
      </dgm:t>
    </dgm:pt>
    <dgm:pt modelId="{12023CED-3963-49A0-8823-8A1BD237A609}" type="sibTrans" cxnId="{B1840F29-A2F4-4E7E-A233-B919E6E76BA4}">
      <dgm:prSet/>
      <dgm:spPr/>
      <dgm:t>
        <a:bodyPr/>
        <a:lstStyle/>
        <a:p>
          <a:endParaRPr lang="en-US">
            <a:latin typeface="Aptos" panose="020B0004020202020204" pitchFamily="34" charset="0"/>
          </a:endParaRPr>
        </a:p>
      </dgm:t>
    </dgm:pt>
    <dgm:pt modelId="{794C0037-398B-4512-AB69-02FD3F9BAD2E}">
      <dgm:prSet phldrT="[Text]"/>
      <dgm:spPr/>
      <dgm:t>
        <a:bodyPr/>
        <a:lstStyle/>
        <a:p>
          <a:r>
            <a:rPr lang="en-US">
              <a:latin typeface="Aptos" panose="020B0004020202020204" pitchFamily="34" charset="0"/>
            </a:rPr>
            <a:t>International Tourism</a:t>
          </a:r>
        </a:p>
      </dgm:t>
    </dgm:pt>
    <dgm:pt modelId="{21108B3E-7290-4300-842B-FEDC908AFC01}" type="parTrans" cxnId="{7000E29D-6CD3-49EA-A77A-F711A92A4143}">
      <dgm:prSet/>
      <dgm:spPr/>
      <dgm:t>
        <a:bodyPr/>
        <a:lstStyle/>
        <a:p>
          <a:endParaRPr lang="en-US" sz="2800">
            <a:latin typeface="Aptos" panose="020B0004020202020204" pitchFamily="34" charset="0"/>
          </a:endParaRPr>
        </a:p>
      </dgm:t>
    </dgm:pt>
    <dgm:pt modelId="{BB692F14-8777-4631-B1DD-1FFE9B25641E}" type="sibTrans" cxnId="{7000E29D-6CD3-49EA-A77A-F711A92A4143}">
      <dgm:prSet/>
      <dgm:spPr/>
      <dgm:t>
        <a:bodyPr/>
        <a:lstStyle/>
        <a:p>
          <a:endParaRPr lang="en-US">
            <a:latin typeface="Aptos" panose="020B0004020202020204" pitchFamily="34" charset="0"/>
          </a:endParaRPr>
        </a:p>
      </dgm:t>
    </dgm:pt>
    <dgm:pt modelId="{4B7D19B8-B027-4211-BA89-33FD6A9E60C9}">
      <dgm:prSet phldrT="[Text]"/>
      <dgm:spPr/>
      <dgm:t>
        <a:bodyPr/>
        <a:lstStyle/>
        <a:p>
          <a:r>
            <a:rPr lang="en-US">
              <a:latin typeface="Aptos" panose="020B0004020202020204" pitchFamily="34" charset="0"/>
            </a:rPr>
            <a:t>Domestic Tourism</a:t>
          </a:r>
        </a:p>
      </dgm:t>
    </dgm:pt>
    <dgm:pt modelId="{FE3ADF61-829F-4C81-AF0C-89BA630109DA}" type="parTrans" cxnId="{DACFC699-9F4B-41ED-AA94-DC7D5D7DCDD5}">
      <dgm:prSet/>
      <dgm:spPr/>
      <dgm:t>
        <a:bodyPr/>
        <a:lstStyle/>
        <a:p>
          <a:endParaRPr lang="en-US" sz="2800">
            <a:latin typeface="Aptos" panose="020B0004020202020204" pitchFamily="34" charset="0"/>
          </a:endParaRPr>
        </a:p>
      </dgm:t>
    </dgm:pt>
    <dgm:pt modelId="{3E32E390-015A-430D-941C-229319873D0A}" type="sibTrans" cxnId="{DACFC699-9F4B-41ED-AA94-DC7D5D7DCDD5}">
      <dgm:prSet/>
      <dgm:spPr/>
      <dgm:t>
        <a:bodyPr/>
        <a:lstStyle/>
        <a:p>
          <a:endParaRPr lang="en-US">
            <a:latin typeface="Aptos" panose="020B0004020202020204" pitchFamily="34" charset="0"/>
          </a:endParaRPr>
        </a:p>
      </dgm:t>
    </dgm:pt>
    <dgm:pt modelId="{40F0F0F9-A55D-41BF-A596-F9F08ADD260E}" type="asst">
      <dgm:prSet/>
      <dgm:spPr/>
      <dgm:t>
        <a:bodyPr/>
        <a:lstStyle/>
        <a:p>
          <a:r>
            <a:rPr lang="en-US">
              <a:latin typeface="Aptos" panose="020B0004020202020204" pitchFamily="34" charset="0"/>
            </a:rPr>
            <a:t>Inbound Toursim</a:t>
          </a:r>
        </a:p>
      </dgm:t>
    </dgm:pt>
    <dgm:pt modelId="{545E165A-70F5-42EA-BCDA-E74CB6D4893A}" type="parTrans" cxnId="{139E8466-E3AA-4D8F-84D3-41A48A273424}">
      <dgm:prSet/>
      <dgm:spPr/>
      <dgm:t>
        <a:bodyPr/>
        <a:lstStyle/>
        <a:p>
          <a:endParaRPr lang="en-US" sz="2800">
            <a:latin typeface="Aptos" panose="020B0004020202020204" pitchFamily="34" charset="0"/>
          </a:endParaRPr>
        </a:p>
      </dgm:t>
    </dgm:pt>
    <dgm:pt modelId="{14F63D53-047E-451A-8A2E-A8FDE216EAA8}" type="sibTrans" cxnId="{139E8466-E3AA-4D8F-84D3-41A48A273424}">
      <dgm:prSet/>
      <dgm:spPr/>
      <dgm:t>
        <a:bodyPr/>
        <a:lstStyle/>
        <a:p>
          <a:endParaRPr lang="en-US">
            <a:latin typeface="Aptos" panose="020B0004020202020204" pitchFamily="34" charset="0"/>
          </a:endParaRPr>
        </a:p>
      </dgm:t>
    </dgm:pt>
    <dgm:pt modelId="{F03EEC39-BF3B-4032-B92E-4F19F40D8995}" type="asst">
      <dgm:prSet/>
      <dgm:spPr/>
      <dgm:t>
        <a:bodyPr/>
        <a:lstStyle/>
        <a:p>
          <a:r>
            <a:rPr lang="en-US">
              <a:latin typeface="Aptos" panose="020B0004020202020204" pitchFamily="34" charset="0"/>
            </a:rPr>
            <a:t>Outbound Tourism</a:t>
          </a:r>
        </a:p>
      </dgm:t>
    </dgm:pt>
    <dgm:pt modelId="{3DB70141-4A44-4F46-B844-156B4FFAF534}" type="parTrans" cxnId="{58E0AFEC-586B-4E68-B901-5DA8172BF722}">
      <dgm:prSet/>
      <dgm:spPr/>
      <dgm:t>
        <a:bodyPr/>
        <a:lstStyle/>
        <a:p>
          <a:endParaRPr lang="en-US" sz="2800">
            <a:latin typeface="Aptos" panose="020B0004020202020204" pitchFamily="34" charset="0"/>
          </a:endParaRPr>
        </a:p>
      </dgm:t>
    </dgm:pt>
    <dgm:pt modelId="{19129718-19F3-4679-9760-C5FBFC5146A1}" type="sibTrans" cxnId="{58E0AFEC-586B-4E68-B901-5DA8172BF722}">
      <dgm:prSet/>
      <dgm:spPr/>
      <dgm:t>
        <a:bodyPr/>
        <a:lstStyle/>
        <a:p>
          <a:endParaRPr lang="en-US">
            <a:latin typeface="Aptos" panose="020B0004020202020204" pitchFamily="34" charset="0"/>
          </a:endParaRPr>
        </a:p>
      </dgm:t>
    </dgm:pt>
    <dgm:pt modelId="{E4A2D89C-E572-49CE-B3F2-03538A342DB5}" type="pres">
      <dgm:prSet presAssocID="{9F9F929E-0D66-436D-AE92-F8890544FD6F}" presName="hierChild1" presStyleCnt="0">
        <dgm:presLayoutVars>
          <dgm:orgChart val="1"/>
          <dgm:chPref val="1"/>
          <dgm:dir/>
          <dgm:animOne val="branch"/>
          <dgm:animLvl val="lvl"/>
          <dgm:resizeHandles/>
        </dgm:presLayoutVars>
      </dgm:prSet>
      <dgm:spPr/>
    </dgm:pt>
    <dgm:pt modelId="{FB3F3B01-9090-4926-A216-1540CC9E9029}" type="pres">
      <dgm:prSet presAssocID="{961B7B03-0994-4A9E-8E6B-347CD1597AC7}" presName="hierRoot1" presStyleCnt="0">
        <dgm:presLayoutVars>
          <dgm:hierBranch val="init"/>
        </dgm:presLayoutVars>
      </dgm:prSet>
      <dgm:spPr/>
    </dgm:pt>
    <dgm:pt modelId="{F1A410F9-FA8D-484D-ABB2-F0DCF492295E}" type="pres">
      <dgm:prSet presAssocID="{961B7B03-0994-4A9E-8E6B-347CD1597AC7}" presName="rootComposite1" presStyleCnt="0"/>
      <dgm:spPr/>
    </dgm:pt>
    <dgm:pt modelId="{24444256-93AD-4257-A892-E096DF659A3E}" type="pres">
      <dgm:prSet presAssocID="{961B7B03-0994-4A9E-8E6B-347CD1597AC7}" presName="rootText1" presStyleLbl="node0" presStyleIdx="0" presStyleCnt="1">
        <dgm:presLayoutVars>
          <dgm:chPref val="3"/>
        </dgm:presLayoutVars>
      </dgm:prSet>
      <dgm:spPr/>
    </dgm:pt>
    <dgm:pt modelId="{13CFD815-9D6C-4FE0-B61E-24CF1E8B0936}" type="pres">
      <dgm:prSet presAssocID="{961B7B03-0994-4A9E-8E6B-347CD1597AC7}" presName="rootConnector1" presStyleLbl="node1" presStyleIdx="0" presStyleCnt="0"/>
      <dgm:spPr/>
    </dgm:pt>
    <dgm:pt modelId="{48D0F5E4-360B-4DA4-8F2C-F8FC8C313C39}" type="pres">
      <dgm:prSet presAssocID="{961B7B03-0994-4A9E-8E6B-347CD1597AC7}" presName="hierChild2" presStyleCnt="0"/>
      <dgm:spPr/>
    </dgm:pt>
    <dgm:pt modelId="{20A5BE57-80CB-4262-827B-675A3471C986}" type="pres">
      <dgm:prSet presAssocID="{21108B3E-7290-4300-842B-FEDC908AFC01}" presName="Name37" presStyleLbl="parChTrans1D2" presStyleIdx="0" presStyleCnt="2"/>
      <dgm:spPr/>
    </dgm:pt>
    <dgm:pt modelId="{EC2DA66A-350E-4F07-80C7-A176AAFC5A9F}" type="pres">
      <dgm:prSet presAssocID="{794C0037-398B-4512-AB69-02FD3F9BAD2E}" presName="hierRoot2" presStyleCnt="0">
        <dgm:presLayoutVars>
          <dgm:hierBranch val="init"/>
        </dgm:presLayoutVars>
      </dgm:prSet>
      <dgm:spPr/>
    </dgm:pt>
    <dgm:pt modelId="{9923AD16-B540-4CC7-A907-7B4B2822C62E}" type="pres">
      <dgm:prSet presAssocID="{794C0037-398B-4512-AB69-02FD3F9BAD2E}" presName="rootComposite" presStyleCnt="0"/>
      <dgm:spPr/>
    </dgm:pt>
    <dgm:pt modelId="{BA2983A1-2024-4532-886B-1AFC73AFC353}" type="pres">
      <dgm:prSet presAssocID="{794C0037-398B-4512-AB69-02FD3F9BAD2E}" presName="rootText" presStyleLbl="node2" presStyleIdx="0" presStyleCnt="2">
        <dgm:presLayoutVars>
          <dgm:chPref val="3"/>
        </dgm:presLayoutVars>
      </dgm:prSet>
      <dgm:spPr/>
    </dgm:pt>
    <dgm:pt modelId="{E79F8D15-AFF0-4804-9259-596D89BEC6DB}" type="pres">
      <dgm:prSet presAssocID="{794C0037-398B-4512-AB69-02FD3F9BAD2E}" presName="rootConnector" presStyleLbl="node2" presStyleIdx="0" presStyleCnt="2"/>
      <dgm:spPr/>
    </dgm:pt>
    <dgm:pt modelId="{EE447E2C-0067-4C4F-B934-08CA2505EF07}" type="pres">
      <dgm:prSet presAssocID="{794C0037-398B-4512-AB69-02FD3F9BAD2E}" presName="hierChild4" presStyleCnt="0"/>
      <dgm:spPr/>
    </dgm:pt>
    <dgm:pt modelId="{7626A16D-2A67-4A87-8BD2-52F53FF34429}" type="pres">
      <dgm:prSet presAssocID="{794C0037-398B-4512-AB69-02FD3F9BAD2E}" presName="hierChild5" presStyleCnt="0"/>
      <dgm:spPr/>
    </dgm:pt>
    <dgm:pt modelId="{76C43060-C4A7-4237-9222-7D2BA8E1EF62}" type="pres">
      <dgm:prSet presAssocID="{545E165A-70F5-42EA-BCDA-E74CB6D4893A}" presName="Name111" presStyleLbl="parChTrans1D3" presStyleIdx="0" presStyleCnt="2"/>
      <dgm:spPr/>
    </dgm:pt>
    <dgm:pt modelId="{439676A0-FEEC-4C17-83FD-636CA3D2399A}" type="pres">
      <dgm:prSet presAssocID="{40F0F0F9-A55D-41BF-A596-F9F08ADD260E}" presName="hierRoot3" presStyleCnt="0">
        <dgm:presLayoutVars>
          <dgm:hierBranch val="init"/>
        </dgm:presLayoutVars>
      </dgm:prSet>
      <dgm:spPr/>
    </dgm:pt>
    <dgm:pt modelId="{DC11E055-4AC6-4EAD-A9AD-05483BAE4F3B}" type="pres">
      <dgm:prSet presAssocID="{40F0F0F9-A55D-41BF-A596-F9F08ADD260E}" presName="rootComposite3" presStyleCnt="0"/>
      <dgm:spPr/>
    </dgm:pt>
    <dgm:pt modelId="{625252EC-47AF-441E-A683-599E5C6D93D2}" type="pres">
      <dgm:prSet presAssocID="{40F0F0F9-A55D-41BF-A596-F9F08ADD260E}" presName="rootText3" presStyleLbl="asst2" presStyleIdx="0" presStyleCnt="2">
        <dgm:presLayoutVars>
          <dgm:chPref val="3"/>
        </dgm:presLayoutVars>
      </dgm:prSet>
      <dgm:spPr/>
    </dgm:pt>
    <dgm:pt modelId="{763ED635-54E5-4913-BB9A-BD2C0450CB3A}" type="pres">
      <dgm:prSet presAssocID="{40F0F0F9-A55D-41BF-A596-F9F08ADD260E}" presName="rootConnector3" presStyleLbl="asst2" presStyleIdx="0" presStyleCnt="2"/>
      <dgm:spPr/>
    </dgm:pt>
    <dgm:pt modelId="{A555A1DA-D55B-48F4-833D-C06C711815FA}" type="pres">
      <dgm:prSet presAssocID="{40F0F0F9-A55D-41BF-A596-F9F08ADD260E}" presName="hierChild6" presStyleCnt="0"/>
      <dgm:spPr/>
    </dgm:pt>
    <dgm:pt modelId="{38FC52F9-E501-4039-B6ED-8DE4A0DAE5B2}" type="pres">
      <dgm:prSet presAssocID="{40F0F0F9-A55D-41BF-A596-F9F08ADD260E}" presName="hierChild7" presStyleCnt="0"/>
      <dgm:spPr/>
    </dgm:pt>
    <dgm:pt modelId="{CDB185FA-1760-410D-962F-2F051993D78F}" type="pres">
      <dgm:prSet presAssocID="{3DB70141-4A44-4F46-B844-156B4FFAF534}" presName="Name111" presStyleLbl="parChTrans1D3" presStyleIdx="1" presStyleCnt="2"/>
      <dgm:spPr/>
    </dgm:pt>
    <dgm:pt modelId="{E7EC2D25-FDBD-4542-B258-5C1D6BED6D3C}" type="pres">
      <dgm:prSet presAssocID="{F03EEC39-BF3B-4032-B92E-4F19F40D8995}" presName="hierRoot3" presStyleCnt="0">
        <dgm:presLayoutVars>
          <dgm:hierBranch val="init"/>
        </dgm:presLayoutVars>
      </dgm:prSet>
      <dgm:spPr/>
    </dgm:pt>
    <dgm:pt modelId="{F7BE51B6-B40C-4AA9-B197-7B2E6131009F}" type="pres">
      <dgm:prSet presAssocID="{F03EEC39-BF3B-4032-B92E-4F19F40D8995}" presName="rootComposite3" presStyleCnt="0"/>
      <dgm:spPr/>
    </dgm:pt>
    <dgm:pt modelId="{13767ECB-A02E-4572-B9D0-B19359C32AB7}" type="pres">
      <dgm:prSet presAssocID="{F03EEC39-BF3B-4032-B92E-4F19F40D8995}" presName="rootText3" presStyleLbl="asst2" presStyleIdx="1" presStyleCnt="2">
        <dgm:presLayoutVars>
          <dgm:chPref val="3"/>
        </dgm:presLayoutVars>
      </dgm:prSet>
      <dgm:spPr/>
    </dgm:pt>
    <dgm:pt modelId="{29489ACD-8E7C-4204-9FE5-6084E89C3F62}" type="pres">
      <dgm:prSet presAssocID="{F03EEC39-BF3B-4032-B92E-4F19F40D8995}" presName="rootConnector3" presStyleLbl="asst2" presStyleIdx="1" presStyleCnt="2"/>
      <dgm:spPr/>
    </dgm:pt>
    <dgm:pt modelId="{10EBFB03-075C-465C-866A-0DAAEAE9B46A}" type="pres">
      <dgm:prSet presAssocID="{F03EEC39-BF3B-4032-B92E-4F19F40D8995}" presName="hierChild6" presStyleCnt="0"/>
      <dgm:spPr/>
    </dgm:pt>
    <dgm:pt modelId="{9C0F4988-C3D7-40C6-AF14-7CD1000D97DF}" type="pres">
      <dgm:prSet presAssocID="{F03EEC39-BF3B-4032-B92E-4F19F40D8995}" presName="hierChild7" presStyleCnt="0"/>
      <dgm:spPr/>
    </dgm:pt>
    <dgm:pt modelId="{42AC0E1E-504D-4AF6-9EDD-9A9DC69F9427}" type="pres">
      <dgm:prSet presAssocID="{FE3ADF61-829F-4C81-AF0C-89BA630109DA}" presName="Name37" presStyleLbl="parChTrans1D2" presStyleIdx="1" presStyleCnt="2"/>
      <dgm:spPr/>
    </dgm:pt>
    <dgm:pt modelId="{CB200A2B-287D-49A6-84BF-1CA345C4EACE}" type="pres">
      <dgm:prSet presAssocID="{4B7D19B8-B027-4211-BA89-33FD6A9E60C9}" presName="hierRoot2" presStyleCnt="0">
        <dgm:presLayoutVars>
          <dgm:hierBranch val="init"/>
        </dgm:presLayoutVars>
      </dgm:prSet>
      <dgm:spPr/>
    </dgm:pt>
    <dgm:pt modelId="{B80F0025-2919-4DF9-A37E-D7CE8CE5B3AB}" type="pres">
      <dgm:prSet presAssocID="{4B7D19B8-B027-4211-BA89-33FD6A9E60C9}" presName="rootComposite" presStyleCnt="0"/>
      <dgm:spPr/>
    </dgm:pt>
    <dgm:pt modelId="{DAA9F724-E446-430D-880F-5F3742DAFEB6}" type="pres">
      <dgm:prSet presAssocID="{4B7D19B8-B027-4211-BA89-33FD6A9E60C9}" presName="rootText" presStyleLbl="node2" presStyleIdx="1" presStyleCnt="2">
        <dgm:presLayoutVars>
          <dgm:chPref val="3"/>
        </dgm:presLayoutVars>
      </dgm:prSet>
      <dgm:spPr/>
    </dgm:pt>
    <dgm:pt modelId="{30D435C6-67FF-4792-8C36-AB28FF811311}" type="pres">
      <dgm:prSet presAssocID="{4B7D19B8-B027-4211-BA89-33FD6A9E60C9}" presName="rootConnector" presStyleLbl="node2" presStyleIdx="1" presStyleCnt="2"/>
      <dgm:spPr/>
    </dgm:pt>
    <dgm:pt modelId="{535C4DAD-AB66-41DC-9593-4E64B4500B4A}" type="pres">
      <dgm:prSet presAssocID="{4B7D19B8-B027-4211-BA89-33FD6A9E60C9}" presName="hierChild4" presStyleCnt="0"/>
      <dgm:spPr/>
    </dgm:pt>
    <dgm:pt modelId="{107A6C53-938F-4725-9F67-8D275B5BCD9C}" type="pres">
      <dgm:prSet presAssocID="{4B7D19B8-B027-4211-BA89-33FD6A9E60C9}" presName="hierChild5" presStyleCnt="0"/>
      <dgm:spPr/>
    </dgm:pt>
    <dgm:pt modelId="{C72CC9E8-C2F7-4C2C-BDAA-37DE362A81F3}" type="pres">
      <dgm:prSet presAssocID="{961B7B03-0994-4A9E-8E6B-347CD1597AC7}" presName="hierChild3" presStyleCnt="0"/>
      <dgm:spPr/>
    </dgm:pt>
  </dgm:ptLst>
  <dgm:cxnLst>
    <dgm:cxn modelId="{F71AC704-D232-46F2-B491-78EFE8AFA50F}" type="presOf" srcId="{4B7D19B8-B027-4211-BA89-33FD6A9E60C9}" destId="{30D435C6-67FF-4792-8C36-AB28FF811311}" srcOrd="1" destOrd="0" presId="urn:microsoft.com/office/officeart/2005/8/layout/orgChart1"/>
    <dgm:cxn modelId="{53CC9A08-A8E4-4D1C-8386-57E533BD528E}" type="presOf" srcId="{961B7B03-0994-4A9E-8E6B-347CD1597AC7}" destId="{24444256-93AD-4257-A892-E096DF659A3E}" srcOrd="0" destOrd="0" presId="urn:microsoft.com/office/officeart/2005/8/layout/orgChart1"/>
    <dgm:cxn modelId="{45DC8811-FE0C-4341-893C-8DAB2B5595E5}" type="presOf" srcId="{4B7D19B8-B027-4211-BA89-33FD6A9E60C9}" destId="{DAA9F724-E446-430D-880F-5F3742DAFEB6}" srcOrd="0" destOrd="0" presId="urn:microsoft.com/office/officeart/2005/8/layout/orgChart1"/>
    <dgm:cxn modelId="{F5DE7212-0BA9-4EA9-9B71-0098B235BD84}" type="presOf" srcId="{545E165A-70F5-42EA-BCDA-E74CB6D4893A}" destId="{76C43060-C4A7-4237-9222-7D2BA8E1EF62}" srcOrd="0" destOrd="0" presId="urn:microsoft.com/office/officeart/2005/8/layout/orgChart1"/>
    <dgm:cxn modelId="{B1840F29-A2F4-4E7E-A233-B919E6E76BA4}" srcId="{9F9F929E-0D66-436D-AE92-F8890544FD6F}" destId="{961B7B03-0994-4A9E-8E6B-347CD1597AC7}" srcOrd="0" destOrd="0" parTransId="{AF12F21B-5230-4D37-9B66-E4031E5420FD}" sibTransId="{12023CED-3963-49A0-8823-8A1BD237A609}"/>
    <dgm:cxn modelId="{02ACF832-94D9-4E53-A3A4-B784EF8EF99B}" type="presOf" srcId="{3DB70141-4A44-4F46-B844-156B4FFAF534}" destId="{CDB185FA-1760-410D-962F-2F051993D78F}" srcOrd="0" destOrd="0" presId="urn:microsoft.com/office/officeart/2005/8/layout/orgChart1"/>
    <dgm:cxn modelId="{405FA25E-1BDA-4B7D-80F4-54E4689282C8}" type="presOf" srcId="{FE3ADF61-829F-4C81-AF0C-89BA630109DA}" destId="{42AC0E1E-504D-4AF6-9EDD-9A9DC69F9427}" srcOrd="0" destOrd="0" presId="urn:microsoft.com/office/officeart/2005/8/layout/orgChart1"/>
    <dgm:cxn modelId="{139E8466-E3AA-4D8F-84D3-41A48A273424}" srcId="{794C0037-398B-4512-AB69-02FD3F9BAD2E}" destId="{40F0F0F9-A55D-41BF-A596-F9F08ADD260E}" srcOrd="0" destOrd="0" parTransId="{545E165A-70F5-42EA-BCDA-E74CB6D4893A}" sibTransId="{14F63D53-047E-451A-8A2E-A8FDE216EAA8}"/>
    <dgm:cxn modelId="{5BF1767B-CBA4-4FB1-9C7B-CF642EC12606}" type="presOf" srcId="{40F0F0F9-A55D-41BF-A596-F9F08ADD260E}" destId="{625252EC-47AF-441E-A683-599E5C6D93D2}" srcOrd="0" destOrd="0" presId="urn:microsoft.com/office/officeart/2005/8/layout/orgChart1"/>
    <dgm:cxn modelId="{DACFC699-9F4B-41ED-AA94-DC7D5D7DCDD5}" srcId="{961B7B03-0994-4A9E-8E6B-347CD1597AC7}" destId="{4B7D19B8-B027-4211-BA89-33FD6A9E60C9}" srcOrd="1" destOrd="0" parTransId="{FE3ADF61-829F-4C81-AF0C-89BA630109DA}" sibTransId="{3E32E390-015A-430D-941C-229319873D0A}"/>
    <dgm:cxn modelId="{7000E29D-6CD3-49EA-A77A-F711A92A4143}" srcId="{961B7B03-0994-4A9E-8E6B-347CD1597AC7}" destId="{794C0037-398B-4512-AB69-02FD3F9BAD2E}" srcOrd="0" destOrd="0" parTransId="{21108B3E-7290-4300-842B-FEDC908AFC01}" sibTransId="{BB692F14-8777-4631-B1DD-1FFE9B25641E}"/>
    <dgm:cxn modelId="{4D1FD9A0-4BFC-45C7-BE39-2E40985C9944}" type="presOf" srcId="{21108B3E-7290-4300-842B-FEDC908AFC01}" destId="{20A5BE57-80CB-4262-827B-675A3471C986}" srcOrd="0" destOrd="0" presId="urn:microsoft.com/office/officeart/2005/8/layout/orgChart1"/>
    <dgm:cxn modelId="{01E2FDA8-F8B0-4403-8D9C-DF7087A2DE52}" type="presOf" srcId="{40F0F0F9-A55D-41BF-A596-F9F08ADD260E}" destId="{763ED635-54E5-4913-BB9A-BD2C0450CB3A}" srcOrd="1" destOrd="0" presId="urn:microsoft.com/office/officeart/2005/8/layout/orgChart1"/>
    <dgm:cxn modelId="{EACB81B1-E585-4AB1-9548-6E29A14934EA}" type="presOf" srcId="{794C0037-398B-4512-AB69-02FD3F9BAD2E}" destId="{BA2983A1-2024-4532-886B-1AFC73AFC353}" srcOrd="0" destOrd="0" presId="urn:microsoft.com/office/officeart/2005/8/layout/orgChart1"/>
    <dgm:cxn modelId="{B1D14DB4-96C9-40D6-AA18-169A4E068147}" type="presOf" srcId="{794C0037-398B-4512-AB69-02FD3F9BAD2E}" destId="{E79F8D15-AFF0-4804-9259-596D89BEC6DB}" srcOrd="1" destOrd="0" presId="urn:microsoft.com/office/officeart/2005/8/layout/orgChart1"/>
    <dgm:cxn modelId="{E83307C8-0A2B-40A8-B137-0583B542BC1D}" type="presOf" srcId="{961B7B03-0994-4A9E-8E6B-347CD1597AC7}" destId="{13CFD815-9D6C-4FE0-B61E-24CF1E8B0936}" srcOrd="1" destOrd="0" presId="urn:microsoft.com/office/officeart/2005/8/layout/orgChart1"/>
    <dgm:cxn modelId="{538502CC-E160-402F-8BFC-008FFA99D6D1}" type="presOf" srcId="{F03EEC39-BF3B-4032-B92E-4F19F40D8995}" destId="{29489ACD-8E7C-4204-9FE5-6084E89C3F62}" srcOrd="1" destOrd="0" presId="urn:microsoft.com/office/officeart/2005/8/layout/orgChart1"/>
    <dgm:cxn modelId="{7A8868D6-6382-4FEE-A310-FA7344197022}" type="presOf" srcId="{9F9F929E-0D66-436D-AE92-F8890544FD6F}" destId="{E4A2D89C-E572-49CE-B3F2-03538A342DB5}" srcOrd="0" destOrd="0" presId="urn:microsoft.com/office/officeart/2005/8/layout/orgChart1"/>
    <dgm:cxn modelId="{A1BAE5E7-6FB2-4CB1-A5A8-E26BA6C0E058}" type="presOf" srcId="{F03EEC39-BF3B-4032-B92E-4F19F40D8995}" destId="{13767ECB-A02E-4572-B9D0-B19359C32AB7}" srcOrd="0" destOrd="0" presId="urn:microsoft.com/office/officeart/2005/8/layout/orgChart1"/>
    <dgm:cxn modelId="{58E0AFEC-586B-4E68-B901-5DA8172BF722}" srcId="{794C0037-398B-4512-AB69-02FD3F9BAD2E}" destId="{F03EEC39-BF3B-4032-B92E-4F19F40D8995}" srcOrd="1" destOrd="0" parTransId="{3DB70141-4A44-4F46-B844-156B4FFAF534}" sibTransId="{19129718-19F3-4679-9760-C5FBFC5146A1}"/>
    <dgm:cxn modelId="{74601BFD-5455-4F68-9CD0-20D3861579AA}" type="presParOf" srcId="{E4A2D89C-E572-49CE-B3F2-03538A342DB5}" destId="{FB3F3B01-9090-4926-A216-1540CC9E9029}" srcOrd="0" destOrd="0" presId="urn:microsoft.com/office/officeart/2005/8/layout/orgChart1"/>
    <dgm:cxn modelId="{8BBC679B-E133-4092-A720-C643C7B79CCC}" type="presParOf" srcId="{FB3F3B01-9090-4926-A216-1540CC9E9029}" destId="{F1A410F9-FA8D-484D-ABB2-F0DCF492295E}" srcOrd="0" destOrd="0" presId="urn:microsoft.com/office/officeart/2005/8/layout/orgChart1"/>
    <dgm:cxn modelId="{F44D7C69-1A18-4446-9104-8E9BC1D91F5A}" type="presParOf" srcId="{F1A410F9-FA8D-484D-ABB2-F0DCF492295E}" destId="{24444256-93AD-4257-A892-E096DF659A3E}" srcOrd="0" destOrd="0" presId="urn:microsoft.com/office/officeart/2005/8/layout/orgChart1"/>
    <dgm:cxn modelId="{F579DF7D-C65A-486C-A32E-DAFF9CC59854}" type="presParOf" srcId="{F1A410F9-FA8D-484D-ABB2-F0DCF492295E}" destId="{13CFD815-9D6C-4FE0-B61E-24CF1E8B0936}" srcOrd="1" destOrd="0" presId="urn:microsoft.com/office/officeart/2005/8/layout/orgChart1"/>
    <dgm:cxn modelId="{1E0C73E3-0699-4381-B685-B8FB876EFB71}" type="presParOf" srcId="{FB3F3B01-9090-4926-A216-1540CC9E9029}" destId="{48D0F5E4-360B-4DA4-8F2C-F8FC8C313C39}" srcOrd="1" destOrd="0" presId="urn:microsoft.com/office/officeart/2005/8/layout/orgChart1"/>
    <dgm:cxn modelId="{E710D239-61A7-49ED-8927-EDF26C2AA8E9}" type="presParOf" srcId="{48D0F5E4-360B-4DA4-8F2C-F8FC8C313C39}" destId="{20A5BE57-80CB-4262-827B-675A3471C986}" srcOrd="0" destOrd="0" presId="urn:microsoft.com/office/officeart/2005/8/layout/orgChart1"/>
    <dgm:cxn modelId="{AE579A19-C2A3-4959-B222-4B25850DE6F9}" type="presParOf" srcId="{48D0F5E4-360B-4DA4-8F2C-F8FC8C313C39}" destId="{EC2DA66A-350E-4F07-80C7-A176AAFC5A9F}" srcOrd="1" destOrd="0" presId="urn:microsoft.com/office/officeart/2005/8/layout/orgChart1"/>
    <dgm:cxn modelId="{0CAA818F-B251-4984-A2F7-D7F3E2A8C885}" type="presParOf" srcId="{EC2DA66A-350E-4F07-80C7-A176AAFC5A9F}" destId="{9923AD16-B540-4CC7-A907-7B4B2822C62E}" srcOrd="0" destOrd="0" presId="urn:microsoft.com/office/officeart/2005/8/layout/orgChart1"/>
    <dgm:cxn modelId="{CD4DBF5D-73C1-446F-9668-EF11CB07FACE}" type="presParOf" srcId="{9923AD16-B540-4CC7-A907-7B4B2822C62E}" destId="{BA2983A1-2024-4532-886B-1AFC73AFC353}" srcOrd="0" destOrd="0" presId="urn:microsoft.com/office/officeart/2005/8/layout/orgChart1"/>
    <dgm:cxn modelId="{6F6BD0B8-A50E-4665-8330-7984AE9CEB1C}" type="presParOf" srcId="{9923AD16-B540-4CC7-A907-7B4B2822C62E}" destId="{E79F8D15-AFF0-4804-9259-596D89BEC6DB}" srcOrd="1" destOrd="0" presId="urn:microsoft.com/office/officeart/2005/8/layout/orgChart1"/>
    <dgm:cxn modelId="{D2B5BE91-E2DE-44C9-8E1C-A134E79715AF}" type="presParOf" srcId="{EC2DA66A-350E-4F07-80C7-A176AAFC5A9F}" destId="{EE447E2C-0067-4C4F-B934-08CA2505EF07}" srcOrd="1" destOrd="0" presId="urn:microsoft.com/office/officeart/2005/8/layout/orgChart1"/>
    <dgm:cxn modelId="{903CF181-48D1-4444-B7AE-44B066554027}" type="presParOf" srcId="{EC2DA66A-350E-4F07-80C7-A176AAFC5A9F}" destId="{7626A16D-2A67-4A87-8BD2-52F53FF34429}" srcOrd="2" destOrd="0" presId="urn:microsoft.com/office/officeart/2005/8/layout/orgChart1"/>
    <dgm:cxn modelId="{2ABF85FF-C262-4CC8-ABBB-4EE96DCFA660}" type="presParOf" srcId="{7626A16D-2A67-4A87-8BD2-52F53FF34429}" destId="{76C43060-C4A7-4237-9222-7D2BA8E1EF62}" srcOrd="0" destOrd="0" presId="urn:microsoft.com/office/officeart/2005/8/layout/orgChart1"/>
    <dgm:cxn modelId="{0AB6EC9F-0D10-4555-9657-2C02B4EFA169}" type="presParOf" srcId="{7626A16D-2A67-4A87-8BD2-52F53FF34429}" destId="{439676A0-FEEC-4C17-83FD-636CA3D2399A}" srcOrd="1" destOrd="0" presId="urn:microsoft.com/office/officeart/2005/8/layout/orgChart1"/>
    <dgm:cxn modelId="{099E8B24-96C5-47DB-AF4C-2C92DEAF075C}" type="presParOf" srcId="{439676A0-FEEC-4C17-83FD-636CA3D2399A}" destId="{DC11E055-4AC6-4EAD-A9AD-05483BAE4F3B}" srcOrd="0" destOrd="0" presId="urn:microsoft.com/office/officeart/2005/8/layout/orgChart1"/>
    <dgm:cxn modelId="{3A0E40BB-5C8F-4D4A-931C-2DC073C5E8DC}" type="presParOf" srcId="{DC11E055-4AC6-4EAD-A9AD-05483BAE4F3B}" destId="{625252EC-47AF-441E-A683-599E5C6D93D2}" srcOrd="0" destOrd="0" presId="urn:microsoft.com/office/officeart/2005/8/layout/orgChart1"/>
    <dgm:cxn modelId="{C5F513EB-867C-44A1-B2EC-DDF6C6B9B3EE}" type="presParOf" srcId="{DC11E055-4AC6-4EAD-A9AD-05483BAE4F3B}" destId="{763ED635-54E5-4913-BB9A-BD2C0450CB3A}" srcOrd="1" destOrd="0" presId="urn:microsoft.com/office/officeart/2005/8/layout/orgChart1"/>
    <dgm:cxn modelId="{C7FE36B6-525B-4270-A081-8BFD28B967BC}" type="presParOf" srcId="{439676A0-FEEC-4C17-83FD-636CA3D2399A}" destId="{A555A1DA-D55B-48F4-833D-C06C711815FA}" srcOrd="1" destOrd="0" presId="urn:microsoft.com/office/officeart/2005/8/layout/orgChart1"/>
    <dgm:cxn modelId="{9B1E7195-6693-4B10-8ED4-1289726ADA66}" type="presParOf" srcId="{439676A0-FEEC-4C17-83FD-636CA3D2399A}" destId="{38FC52F9-E501-4039-B6ED-8DE4A0DAE5B2}" srcOrd="2" destOrd="0" presId="urn:microsoft.com/office/officeart/2005/8/layout/orgChart1"/>
    <dgm:cxn modelId="{F10BAD3B-9E48-4B5A-80DC-9E1770417D55}" type="presParOf" srcId="{7626A16D-2A67-4A87-8BD2-52F53FF34429}" destId="{CDB185FA-1760-410D-962F-2F051993D78F}" srcOrd="2" destOrd="0" presId="urn:microsoft.com/office/officeart/2005/8/layout/orgChart1"/>
    <dgm:cxn modelId="{1F220E7A-6E78-43AC-BA64-E11A6AA30FFC}" type="presParOf" srcId="{7626A16D-2A67-4A87-8BD2-52F53FF34429}" destId="{E7EC2D25-FDBD-4542-B258-5C1D6BED6D3C}" srcOrd="3" destOrd="0" presId="urn:microsoft.com/office/officeart/2005/8/layout/orgChart1"/>
    <dgm:cxn modelId="{1669BA7B-A515-48C4-B52B-BE464E65DD3C}" type="presParOf" srcId="{E7EC2D25-FDBD-4542-B258-5C1D6BED6D3C}" destId="{F7BE51B6-B40C-4AA9-B197-7B2E6131009F}" srcOrd="0" destOrd="0" presId="urn:microsoft.com/office/officeart/2005/8/layout/orgChart1"/>
    <dgm:cxn modelId="{19D53D8E-B71F-4CDB-A95E-2C296FA37E93}" type="presParOf" srcId="{F7BE51B6-B40C-4AA9-B197-7B2E6131009F}" destId="{13767ECB-A02E-4572-B9D0-B19359C32AB7}" srcOrd="0" destOrd="0" presId="urn:microsoft.com/office/officeart/2005/8/layout/orgChart1"/>
    <dgm:cxn modelId="{4B049D09-C82C-429F-B8CD-5135ED5939F2}" type="presParOf" srcId="{F7BE51B6-B40C-4AA9-B197-7B2E6131009F}" destId="{29489ACD-8E7C-4204-9FE5-6084E89C3F62}" srcOrd="1" destOrd="0" presId="urn:microsoft.com/office/officeart/2005/8/layout/orgChart1"/>
    <dgm:cxn modelId="{40796D95-FC60-419F-9330-24F979B7F8D4}" type="presParOf" srcId="{E7EC2D25-FDBD-4542-B258-5C1D6BED6D3C}" destId="{10EBFB03-075C-465C-866A-0DAAEAE9B46A}" srcOrd="1" destOrd="0" presId="urn:microsoft.com/office/officeart/2005/8/layout/orgChart1"/>
    <dgm:cxn modelId="{2BA88045-7D33-4373-9341-5158D7964AFF}" type="presParOf" srcId="{E7EC2D25-FDBD-4542-B258-5C1D6BED6D3C}" destId="{9C0F4988-C3D7-40C6-AF14-7CD1000D97DF}" srcOrd="2" destOrd="0" presId="urn:microsoft.com/office/officeart/2005/8/layout/orgChart1"/>
    <dgm:cxn modelId="{3412B436-B45C-4F5F-B357-0D320E0FEF82}" type="presParOf" srcId="{48D0F5E4-360B-4DA4-8F2C-F8FC8C313C39}" destId="{42AC0E1E-504D-4AF6-9EDD-9A9DC69F9427}" srcOrd="2" destOrd="0" presId="urn:microsoft.com/office/officeart/2005/8/layout/orgChart1"/>
    <dgm:cxn modelId="{3FD83CB9-1A4D-478D-B9F7-DA677774290D}" type="presParOf" srcId="{48D0F5E4-360B-4DA4-8F2C-F8FC8C313C39}" destId="{CB200A2B-287D-49A6-84BF-1CA345C4EACE}" srcOrd="3" destOrd="0" presId="urn:microsoft.com/office/officeart/2005/8/layout/orgChart1"/>
    <dgm:cxn modelId="{801BDEA1-8A80-4193-9853-D7CC53A2290B}" type="presParOf" srcId="{CB200A2B-287D-49A6-84BF-1CA345C4EACE}" destId="{B80F0025-2919-4DF9-A37E-D7CE8CE5B3AB}" srcOrd="0" destOrd="0" presId="urn:microsoft.com/office/officeart/2005/8/layout/orgChart1"/>
    <dgm:cxn modelId="{39C98EBD-080A-4FDE-B41C-4005FC298932}" type="presParOf" srcId="{B80F0025-2919-4DF9-A37E-D7CE8CE5B3AB}" destId="{DAA9F724-E446-430D-880F-5F3742DAFEB6}" srcOrd="0" destOrd="0" presId="urn:microsoft.com/office/officeart/2005/8/layout/orgChart1"/>
    <dgm:cxn modelId="{15449D51-FD8D-41DE-9B3B-CD08A57689A0}" type="presParOf" srcId="{B80F0025-2919-4DF9-A37E-D7CE8CE5B3AB}" destId="{30D435C6-67FF-4792-8C36-AB28FF811311}" srcOrd="1" destOrd="0" presId="urn:microsoft.com/office/officeart/2005/8/layout/orgChart1"/>
    <dgm:cxn modelId="{3944A454-DD43-4A25-9E57-727CDC6BE1AF}" type="presParOf" srcId="{CB200A2B-287D-49A6-84BF-1CA345C4EACE}" destId="{535C4DAD-AB66-41DC-9593-4E64B4500B4A}" srcOrd="1" destOrd="0" presId="urn:microsoft.com/office/officeart/2005/8/layout/orgChart1"/>
    <dgm:cxn modelId="{4D5B66CE-0A0B-41E4-A33E-B8C1B57DCD87}" type="presParOf" srcId="{CB200A2B-287D-49A6-84BF-1CA345C4EACE}" destId="{107A6C53-938F-4725-9F67-8D275B5BCD9C}" srcOrd="2" destOrd="0" presId="urn:microsoft.com/office/officeart/2005/8/layout/orgChart1"/>
    <dgm:cxn modelId="{F6ABBD7E-CD58-4AB2-9163-DBD0472D2933}" type="presParOf" srcId="{FB3F3B01-9090-4926-A216-1540CC9E9029}" destId="{C72CC9E8-C2F7-4C2C-BDAA-37DE362A81F3}" srcOrd="2" destOrd="0" presId="urn:microsoft.com/office/officeart/2005/8/layout/orgChar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AC0E1E-504D-4AF6-9EDD-9A9DC69F9427}">
      <dsp:nvSpPr>
        <dsp:cNvPr id="0" name=""/>
        <dsp:cNvSpPr/>
      </dsp:nvSpPr>
      <dsp:spPr>
        <a:xfrm>
          <a:off x="5943152" y="1133479"/>
          <a:ext cx="1370705" cy="475782"/>
        </a:xfrm>
        <a:custGeom>
          <a:avLst/>
          <a:gdLst/>
          <a:ahLst/>
          <a:cxnLst/>
          <a:rect l="0" t="0" r="0" b="0"/>
          <a:pathLst>
            <a:path>
              <a:moveTo>
                <a:pt x="0" y="0"/>
              </a:moveTo>
              <a:lnTo>
                <a:pt x="0" y="237891"/>
              </a:lnTo>
              <a:lnTo>
                <a:pt x="1370705" y="237891"/>
              </a:lnTo>
              <a:lnTo>
                <a:pt x="1370705" y="475782"/>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DB185FA-1760-410D-962F-2F051993D78F}">
      <dsp:nvSpPr>
        <dsp:cNvPr id="0" name=""/>
        <dsp:cNvSpPr/>
      </dsp:nvSpPr>
      <dsp:spPr>
        <a:xfrm>
          <a:off x="4572447" y="2742076"/>
          <a:ext cx="237891" cy="1042189"/>
        </a:xfrm>
        <a:custGeom>
          <a:avLst/>
          <a:gdLst/>
          <a:ahLst/>
          <a:cxnLst/>
          <a:rect l="0" t="0" r="0" b="0"/>
          <a:pathLst>
            <a:path>
              <a:moveTo>
                <a:pt x="0" y="0"/>
              </a:moveTo>
              <a:lnTo>
                <a:pt x="0" y="1042189"/>
              </a:lnTo>
              <a:lnTo>
                <a:pt x="237891" y="1042189"/>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C43060-C4A7-4237-9222-7D2BA8E1EF62}">
      <dsp:nvSpPr>
        <dsp:cNvPr id="0" name=""/>
        <dsp:cNvSpPr/>
      </dsp:nvSpPr>
      <dsp:spPr>
        <a:xfrm>
          <a:off x="4334556" y="2742076"/>
          <a:ext cx="237891" cy="1042189"/>
        </a:xfrm>
        <a:custGeom>
          <a:avLst/>
          <a:gdLst/>
          <a:ahLst/>
          <a:cxnLst/>
          <a:rect l="0" t="0" r="0" b="0"/>
          <a:pathLst>
            <a:path>
              <a:moveTo>
                <a:pt x="237891" y="0"/>
              </a:moveTo>
              <a:lnTo>
                <a:pt x="237891" y="1042189"/>
              </a:lnTo>
              <a:lnTo>
                <a:pt x="0" y="1042189"/>
              </a:lnTo>
            </a:path>
          </a:pathLst>
        </a:custGeom>
        <a:noFill/>
        <a:ln w="12700" cap="flat" cmpd="sng" algn="ctr">
          <a:solidFill>
            <a:schemeClr val="accent1">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0A5BE57-80CB-4262-827B-675A3471C986}">
      <dsp:nvSpPr>
        <dsp:cNvPr id="0" name=""/>
        <dsp:cNvSpPr/>
      </dsp:nvSpPr>
      <dsp:spPr>
        <a:xfrm>
          <a:off x="4572447" y="1133479"/>
          <a:ext cx="1370705" cy="475782"/>
        </a:xfrm>
        <a:custGeom>
          <a:avLst/>
          <a:gdLst/>
          <a:ahLst/>
          <a:cxnLst/>
          <a:rect l="0" t="0" r="0" b="0"/>
          <a:pathLst>
            <a:path>
              <a:moveTo>
                <a:pt x="1370705" y="0"/>
              </a:moveTo>
              <a:lnTo>
                <a:pt x="1370705" y="237891"/>
              </a:lnTo>
              <a:lnTo>
                <a:pt x="0" y="237891"/>
              </a:lnTo>
              <a:lnTo>
                <a:pt x="0" y="475782"/>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444256-93AD-4257-A892-E096DF659A3E}">
      <dsp:nvSpPr>
        <dsp:cNvPr id="0" name=""/>
        <dsp:cNvSpPr/>
      </dsp:nvSpPr>
      <dsp:spPr>
        <a:xfrm>
          <a:off x="4810338" y="665"/>
          <a:ext cx="2265629" cy="1132814"/>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a:latin typeface="Aptos" panose="020B0004020202020204" pitchFamily="34" charset="0"/>
            </a:rPr>
            <a:t>Tourism</a:t>
          </a:r>
        </a:p>
      </dsp:txBody>
      <dsp:txXfrm>
        <a:off x="4810338" y="665"/>
        <a:ext cx="2265629" cy="1132814"/>
      </dsp:txXfrm>
    </dsp:sp>
    <dsp:sp modelId="{BA2983A1-2024-4532-886B-1AFC73AFC353}">
      <dsp:nvSpPr>
        <dsp:cNvPr id="0" name=""/>
        <dsp:cNvSpPr/>
      </dsp:nvSpPr>
      <dsp:spPr>
        <a:xfrm>
          <a:off x="3439632" y="1609261"/>
          <a:ext cx="2265629" cy="1132814"/>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a:latin typeface="Aptos" panose="020B0004020202020204" pitchFamily="34" charset="0"/>
            </a:rPr>
            <a:t>International Tourism</a:t>
          </a:r>
        </a:p>
      </dsp:txBody>
      <dsp:txXfrm>
        <a:off x="3439632" y="1609261"/>
        <a:ext cx="2265629" cy="1132814"/>
      </dsp:txXfrm>
    </dsp:sp>
    <dsp:sp modelId="{625252EC-47AF-441E-A683-599E5C6D93D2}">
      <dsp:nvSpPr>
        <dsp:cNvPr id="0" name=""/>
        <dsp:cNvSpPr/>
      </dsp:nvSpPr>
      <dsp:spPr>
        <a:xfrm>
          <a:off x="2068926" y="3217858"/>
          <a:ext cx="2265629" cy="1132814"/>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a:latin typeface="Aptos" panose="020B0004020202020204" pitchFamily="34" charset="0"/>
            </a:rPr>
            <a:t>Inbound Toursim</a:t>
          </a:r>
        </a:p>
      </dsp:txBody>
      <dsp:txXfrm>
        <a:off x="2068926" y="3217858"/>
        <a:ext cx="2265629" cy="1132814"/>
      </dsp:txXfrm>
    </dsp:sp>
    <dsp:sp modelId="{13767ECB-A02E-4572-B9D0-B19359C32AB7}">
      <dsp:nvSpPr>
        <dsp:cNvPr id="0" name=""/>
        <dsp:cNvSpPr/>
      </dsp:nvSpPr>
      <dsp:spPr>
        <a:xfrm>
          <a:off x="4810338" y="3217858"/>
          <a:ext cx="2265629" cy="1132814"/>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a:latin typeface="Aptos" panose="020B0004020202020204" pitchFamily="34" charset="0"/>
            </a:rPr>
            <a:t>Outbound Tourism</a:t>
          </a:r>
        </a:p>
      </dsp:txBody>
      <dsp:txXfrm>
        <a:off x="4810338" y="3217858"/>
        <a:ext cx="2265629" cy="1132814"/>
      </dsp:txXfrm>
    </dsp:sp>
    <dsp:sp modelId="{DAA9F724-E446-430D-880F-5F3742DAFEB6}">
      <dsp:nvSpPr>
        <dsp:cNvPr id="0" name=""/>
        <dsp:cNvSpPr/>
      </dsp:nvSpPr>
      <dsp:spPr>
        <a:xfrm>
          <a:off x="6181043" y="1609261"/>
          <a:ext cx="2265629" cy="1132814"/>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a:latin typeface="Aptos" panose="020B0004020202020204" pitchFamily="34" charset="0"/>
            </a:rPr>
            <a:t>Domestic Tourism</a:t>
          </a:r>
        </a:p>
      </dsp:txBody>
      <dsp:txXfrm>
        <a:off x="6181043" y="1609261"/>
        <a:ext cx="2265629" cy="1132814"/>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jpeg>
</file>

<file path=ppt/media/image2.jpeg>
</file>

<file path=ppt/media/image20.jpeg>
</file>

<file path=ppt/media/image21.jpe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3EA48C-62A1-4E1C-9B42-B3F98F798DA3}" type="datetimeFigureOut">
              <a:rPr lang="en-US" smtClean="0"/>
              <a:t>12/2/2025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C15D9-6100-4CC3-AED3-9D5CA7BC21EC}" type="slidenum">
              <a:rPr lang="en-US" smtClean="0"/>
              <a:t>‹#›</a:t>
            </a:fld>
            <a:endParaRPr lang="en-US"/>
          </a:p>
        </p:txBody>
      </p:sp>
    </p:spTree>
    <p:extLst>
      <p:ext uri="{BB962C8B-B14F-4D97-AF65-F5344CB8AC3E}">
        <p14:creationId xmlns:p14="http://schemas.microsoft.com/office/powerpoint/2010/main" val="2055809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C15D9-6100-4CC3-AED3-9D5CA7BC21EC}" type="slidenum">
              <a:rPr lang="en-US" smtClean="0"/>
              <a:t>1</a:t>
            </a:fld>
            <a:endParaRPr lang="en-US"/>
          </a:p>
        </p:txBody>
      </p:sp>
    </p:spTree>
    <p:extLst>
      <p:ext uri="{BB962C8B-B14F-4D97-AF65-F5344CB8AC3E}">
        <p14:creationId xmlns:p14="http://schemas.microsoft.com/office/powerpoint/2010/main" val="2760759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C15D9-6100-4CC3-AED3-9D5CA7BC21EC}" type="slidenum">
              <a:rPr lang="en-US" smtClean="0"/>
              <a:t>4</a:t>
            </a:fld>
            <a:endParaRPr lang="en-US"/>
          </a:p>
        </p:txBody>
      </p:sp>
    </p:spTree>
    <p:extLst>
      <p:ext uri="{BB962C8B-B14F-4D97-AF65-F5344CB8AC3E}">
        <p14:creationId xmlns:p14="http://schemas.microsoft.com/office/powerpoint/2010/main" val="1212645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C15D9-6100-4CC3-AED3-9D5CA7BC21EC}" type="slidenum">
              <a:rPr lang="en-US" smtClean="0"/>
              <a:t>19</a:t>
            </a:fld>
            <a:endParaRPr lang="en-US"/>
          </a:p>
        </p:txBody>
      </p:sp>
    </p:spTree>
    <p:extLst>
      <p:ext uri="{BB962C8B-B14F-4D97-AF65-F5344CB8AC3E}">
        <p14:creationId xmlns:p14="http://schemas.microsoft.com/office/powerpoint/2010/main" val="23807553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2AF20-1EF0-E2CE-DE5E-8E001965EFF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92F6BBA-5072-1C1D-0C49-D00E97376B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065FA7-5FDE-4E88-ECCE-B9C397D0ABDA}"/>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5" name="Footer Placeholder 4">
            <a:extLst>
              <a:ext uri="{FF2B5EF4-FFF2-40B4-BE49-F238E27FC236}">
                <a16:creationId xmlns:a16="http://schemas.microsoft.com/office/drawing/2014/main" id="{23B9EFD5-F7E7-AEBE-4503-78CEA02CC9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81A6E8-36B7-B3E0-E047-8CE84842DA9F}"/>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31949133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1A762-6EF1-1A28-C68A-AAB3E466193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6DD2FD-52BE-BD8B-7AC1-227CC3F5B1B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22EDB6-3D48-8DB6-0830-51EBC6C27E5B}"/>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5" name="Footer Placeholder 4">
            <a:extLst>
              <a:ext uri="{FF2B5EF4-FFF2-40B4-BE49-F238E27FC236}">
                <a16:creationId xmlns:a16="http://schemas.microsoft.com/office/drawing/2014/main" id="{B76A19AF-C0EF-5469-7029-E3B1621409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15AAAB-4B5C-516E-BC72-BB4AA4198502}"/>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2935491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A01D4E-5AED-1D44-8DA2-02F3A8759D5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7F1A4A-D0EE-E95A-2E2D-3639E357BB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D7D351-2202-15AE-B19E-73BE0DB9BF14}"/>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5" name="Footer Placeholder 4">
            <a:extLst>
              <a:ext uri="{FF2B5EF4-FFF2-40B4-BE49-F238E27FC236}">
                <a16:creationId xmlns:a16="http://schemas.microsoft.com/office/drawing/2014/main" id="{FAFB9A9A-C0C2-24A5-D645-B75807EAB6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FCD8CD-19B9-D130-AD49-A120FE4199CB}"/>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13236230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C9EBBE-4A80-489F-8914-18A9A8C2C915}" type="datetimeFigureOut">
              <a:rPr lang="en-US" smtClean="0"/>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600364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E05AC-4313-AD2C-4F42-836A58C68E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0888CB-3D21-9012-AE9E-EE1F0488D8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654358-140B-E6AE-C324-8524765F1AE0}"/>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5" name="Footer Placeholder 4">
            <a:extLst>
              <a:ext uri="{FF2B5EF4-FFF2-40B4-BE49-F238E27FC236}">
                <a16:creationId xmlns:a16="http://schemas.microsoft.com/office/drawing/2014/main" id="{F9DB34E0-9D42-D53C-1C11-7BAAA1ED32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361E5-DCC1-2174-3473-D8EB91EC6A03}"/>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1929394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0A6A7-83CA-8D2F-46AC-34AF795EFF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6E5C09E-4B86-03D7-C60B-E8CB34341F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215CF7-7860-6B30-45D8-60791720ADDE}"/>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5" name="Footer Placeholder 4">
            <a:extLst>
              <a:ext uri="{FF2B5EF4-FFF2-40B4-BE49-F238E27FC236}">
                <a16:creationId xmlns:a16="http://schemas.microsoft.com/office/drawing/2014/main" id="{2CCE1116-6E1B-5520-1B4F-DE65370CE7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31B0E7-DB42-C0F4-F5DF-B235119C27D5}"/>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2000689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DE3DC-98BE-F5ED-EB43-83A33927B1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94749B-9FA4-EE55-C484-00BEB5C8EBD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F5FEB88-AEC3-CF9A-F078-2A3757BB1D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0950C1-BA8C-9C17-7A1D-B186F3F0E809}"/>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6" name="Footer Placeholder 5">
            <a:extLst>
              <a:ext uri="{FF2B5EF4-FFF2-40B4-BE49-F238E27FC236}">
                <a16:creationId xmlns:a16="http://schemas.microsoft.com/office/drawing/2014/main" id="{636D7588-5B0B-25C0-42EA-668A3DCB43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07AE7E-DFB5-83CA-4912-0983799E0B98}"/>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3863500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251F8-A4E6-61C0-94AE-9EF6298B743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A4B9239-FB6D-A2E2-8EEC-6B14E6D444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D4A50C-6CFC-8430-2E01-FDE78B7E04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944424-745C-1362-DB4E-162E53066B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40BB18-E616-E746-31D5-52C6E543E39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2E4F276-0F10-4CE2-83CB-2618D700FFF8}"/>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8" name="Footer Placeholder 7">
            <a:extLst>
              <a:ext uri="{FF2B5EF4-FFF2-40B4-BE49-F238E27FC236}">
                <a16:creationId xmlns:a16="http://schemas.microsoft.com/office/drawing/2014/main" id="{4220A667-D159-C773-B71B-2101EF5FF8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D5198F8-8D48-D4A1-2450-F6907006A58A}"/>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3042372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E0750-310A-E2D3-1058-D014C6D7450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BF0760D-6171-71F8-D87F-8BE5BE04D1B2}"/>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4" name="Footer Placeholder 3">
            <a:extLst>
              <a:ext uri="{FF2B5EF4-FFF2-40B4-BE49-F238E27FC236}">
                <a16:creationId xmlns:a16="http://schemas.microsoft.com/office/drawing/2014/main" id="{21EF735A-04EA-CB4C-39A5-4C6D49498B7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3E3FADA-A80F-AD1D-4E6E-1B846EA66899}"/>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7304875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F044E1-7B0B-CADF-8BC8-EE80F8858969}"/>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3" name="Footer Placeholder 2">
            <a:extLst>
              <a:ext uri="{FF2B5EF4-FFF2-40B4-BE49-F238E27FC236}">
                <a16:creationId xmlns:a16="http://schemas.microsoft.com/office/drawing/2014/main" id="{89079584-C438-8BA4-AD5A-43778D1962A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6354FD-3337-B19C-2E14-73AC2B0DF735}"/>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584670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20D01-54FB-B236-FAE2-5160A658A1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ABA80C-185F-076A-00F9-21EAC34191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7EA9A3-41DA-BEDA-5F08-8F051C227B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7E248E-A496-F130-D4BD-D08A94E400E5}"/>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6" name="Footer Placeholder 5">
            <a:extLst>
              <a:ext uri="{FF2B5EF4-FFF2-40B4-BE49-F238E27FC236}">
                <a16:creationId xmlns:a16="http://schemas.microsoft.com/office/drawing/2014/main" id="{FC7681B2-B3C9-5E18-EF63-00D2667E36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E04ED3-9E7F-E24F-6749-AB85E11B7372}"/>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354746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0B743-BB27-7932-F656-B10340BB71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2FCED0-A38A-2A43-067D-9D390DD929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7F3EBB-4788-2D2D-5EB8-D13274F080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577772-A8BF-C16E-101B-62A971E61AC2}"/>
              </a:ext>
            </a:extLst>
          </p:cNvPr>
          <p:cNvSpPr>
            <a:spLocks noGrp="1"/>
          </p:cNvSpPr>
          <p:nvPr>
            <p:ph type="dt" sz="half" idx="10"/>
          </p:nvPr>
        </p:nvSpPr>
        <p:spPr/>
        <p:txBody>
          <a:bodyPr/>
          <a:lstStyle/>
          <a:p>
            <a:fld id="{24C9EBBE-4A80-489F-8914-18A9A8C2C915}" type="datetimeFigureOut">
              <a:rPr lang="en-US" smtClean="0"/>
              <a:t>12/2/2025</a:t>
            </a:fld>
            <a:endParaRPr lang="en-US"/>
          </a:p>
        </p:txBody>
      </p:sp>
      <p:sp>
        <p:nvSpPr>
          <p:cNvPr id="6" name="Footer Placeholder 5">
            <a:extLst>
              <a:ext uri="{FF2B5EF4-FFF2-40B4-BE49-F238E27FC236}">
                <a16:creationId xmlns:a16="http://schemas.microsoft.com/office/drawing/2014/main" id="{835C2480-C5D9-3133-67DE-22B284EEB4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2619B3-961E-CAC8-B4F9-1FAE00874339}"/>
              </a:ext>
            </a:extLst>
          </p:cNvPr>
          <p:cNvSpPr>
            <a:spLocks noGrp="1"/>
          </p:cNvSpPr>
          <p:nvPr>
            <p:ph type="sldNum" sz="quarter" idx="12"/>
          </p:nvPr>
        </p:nvSpPr>
        <p:spPr/>
        <p:txBody>
          <a:bodyPr/>
          <a:lstStyle/>
          <a:p>
            <a:fld id="{88D4FDAF-1D4B-4E04-8C01-3B77CE161F86}" type="slidenum">
              <a:rPr lang="en-US" smtClean="0"/>
              <a:t>‹#›</a:t>
            </a:fld>
            <a:endParaRPr lang="en-US"/>
          </a:p>
        </p:txBody>
      </p:sp>
    </p:spTree>
    <p:extLst>
      <p:ext uri="{BB962C8B-B14F-4D97-AF65-F5344CB8AC3E}">
        <p14:creationId xmlns:p14="http://schemas.microsoft.com/office/powerpoint/2010/main" val="2028059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3F8541-3012-F151-FD27-3D516C585C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5E6062-CD43-8DD6-2211-9515D0CCCE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B625F-3D87-8EE3-0F0F-6B346AB4A23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C9EBBE-4A80-489F-8914-18A9A8C2C915}" type="datetimeFigureOut">
              <a:rPr lang="en-US" smtClean="0"/>
              <a:t>12/2/2025</a:t>
            </a:fld>
            <a:endParaRPr lang="en-US"/>
          </a:p>
        </p:txBody>
      </p:sp>
      <p:sp>
        <p:nvSpPr>
          <p:cNvPr id="5" name="Footer Placeholder 4">
            <a:extLst>
              <a:ext uri="{FF2B5EF4-FFF2-40B4-BE49-F238E27FC236}">
                <a16:creationId xmlns:a16="http://schemas.microsoft.com/office/drawing/2014/main" id="{E1A59075-6C12-D944-BDD9-0668ADAA4A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3BBBC06-18FF-9356-FDDD-72F8E88400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D4FDAF-1D4B-4E04-8C01-3B77CE161F86}" type="slidenum">
              <a:rPr lang="en-US" smtClean="0"/>
              <a:t>‹#›</a:t>
            </a:fld>
            <a:endParaRPr lang="en-US"/>
          </a:p>
        </p:txBody>
      </p:sp>
    </p:spTree>
    <p:extLst>
      <p:ext uri="{BB962C8B-B14F-4D97-AF65-F5344CB8AC3E}">
        <p14:creationId xmlns:p14="http://schemas.microsoft.com/office/powerpoint/2010/main" val="2352295826"/>
      </p:ext>
    </p:extLst>
  </p:cSld>
  <p:clrMap bg1="lt1" tx1="dk1" bg2="lt2" tx2="dk2" accent1="accent1" accent2="accent2" accent3="accent3" accent4="accent4" accent5="accent5" accent6="accent6" hlink="hlink" folHlink="folHlink"/>
  <p:sldLayoutIdLst>
    <p:sldLayoutId id="2147484305" r:id="rId1"/>
    <p:sldLayoutId id="2147484306" r:id="rId2"/>
    <p:sldLayoutId id="2147484307" r:id="rId3"/>
    <p:sldLayoutId id="2147484308" r:id="rId4"/>
    <p:sldLayoutId id="2147484309" r:id="rId5"/>
    <p:sldLayoutId id="2147484310" r:id="rId6"/>
    <p:sldLayoutId id="2147484311" r:id="rId7"/>
    <p:sldLayoutId id="2147484312" r:id="rId8"/>
    <p:sldLayoutId id="2147484313" r:id="rId9"/>
    <p:sldLayoutId id="2147484314" r:id="rId10"/>
    <p:sldLayoutId id="2147484315" r:id="rId11"/>
    <p:sldLayoutId id="214748431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beautiful BANGLADESH from inside and outside: Bangladesh Tourism Sector | 5  Steps Improvements">
            <a:extLst>
              <a:ext uri="{FF2B5EF4-FFF2-40B4-BE49-F238E27FC236}">
                <a16:creationId xmlns:a16="http://schemas.microsoft.com/office/drawing/2014/main" id="{9398EC26-8147-6B9B-EA96-284E680C55F5}"/>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2159" b="5249"/>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a:extLst>
              <a:ext uri="{FF2B5EF4-FFF2-40B4-BE49-F238E27FC236}">
                <a16:creationId xmlns:a16="http://schemas.microsoft.com/office/drawing/2014/main" id="{3EC94B3B-55D0-ADE4-3C25-6CA70A8F5F94}"/>
              </a:ext>
            </a:extLst>
          </p:cNvPr>
          <p:cNvSpPr>
            <a:spLocks noGrp="1"/>
          </p:cNvSpPr>
          <p:nvPr>
            <p:ph type="title"/>
          </p:nvPr>
        </p:nvSpPr>
        <p:spPr>
          <a:xfrm>
            <a:off x="1524000" y="2316969"/>
            <a:ext cx="9144000" cy="2224059"/>
          </a:xfrm>
        </p:spPr>
        <p:txBody>
          <a:bodyPr vert="horz" lIns="91440" tIns="45720" rIns="91440" bIns="45720" rtlCol="0" anchor="b">
            <a:normAutofit/>
          </a:bodyPr>
          <a:lstStyle/>
          <a:p>
            <a:pPr algn="ctr"/>
            <a:r>
              <a:rPr lang="en-US" sz="6000" b="1" dirty="0">
                <a:solidFill>
                  <a:srgbClr val="FFFFFF"/>
                </a:solidFill>
                <a:effectLst>
                  <a:outerShdw blurRad="38100" dist="38100" dir="2700000" algn="tl">
                    <a:srgbClr val="000000">
                      <a:alpha val="43137"/>
                    </a:srgbClr>
                  </a:outerShdw>
                </a:effectLst>
                <a:latin typeface="Netflix Sans" panose="020B0603020202020204" pitchFamily="34" charset="0"/>
                <a:ea typeface="Netflix Sans" panose="020B0603020202020204" pitchFamily="34" charset="0"/>
                <a:cs typeface="Netflix Sans" panose="020B0603020202020204" pitchFamily="34" charset="0"/>
              </a:rPr>
              <a:t>Major tourist spots in Bangladesh</a:t>
            </a:r>
          </a:p>
        </p:txBody>
      </p:sp>
    </p:spTree>
    <p:extLst>
      <p:ext uri="{BB962C8B-B14F-4D97-AF65-F5344CB8AC3E}">
        <p14:creationId xmlns:p14="http://schemas.microsoft.com/office/powerpoint/2010/main" val="16748198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103" name="Straight Connector 4102">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3770CD8-EEF5-83E1-44D7-4A50287EC620}"/>
              </a:ext>
            </a:extLst>
          </p:cNvPr>
          <p:cNvSpPr txBox="1"/>
          <p:nvPr/>
        </p:nvSpPr>
        <p:spPr>
          <a:xfrm>
            <a:off x="209862" y="1727200"/>
            <a:ext cx="5441129" cy="4415183"/>
          </a:xfrm>
          <a:prstGeom prst="rect">
            <a:avLst/>
          </a:prstGeom>
        </p:spPr>
        <p:txBody>
          <a:bodyPr vert="horz" lIns="91440" tIns="45720" rIns="91440" bIns="45720" rtlCol="0">
            <a:normAutofit/>
          </a:bodyPr>
          <a:lstStyle/>
          <a:p>
            <a:pPr marL="114300" indent="-342900" algn="just">
              <a:lnSpc>
                <a:spcPct val="90000"/>
              </a:lnSpc>
              <a:spcAft>
                <a:spcPts val="600"/>
              </a:spcAft>
              <a:buFont typeface="Wingdings" panose="05000000000000000000" pitchFamily="2" charset="2"/>
              <a:buChar char="§"/>
            </a:pPr>
            <a:r>
              <a:rPr lang="en-US" sz="2400" b="1" dirty="0"/>
              <a:t>Birdwatching Paradise:</a:t>
            </a:r>
            <a:r>
              <a:rPr lang="en-US" sz="2400" dirty="0"/>
              <a:t> The Sundarbans is a paradise for birdwatchers.</a:t>
            </a:r>
          </a:p>
          <a:p>
            <a:pPr marL="114300" indent="-342900" algn="just">
              <a:lnSpc>
                <a:spcPct val="90000"/>
              </a:lnSpc>
              <a:spcAft>
                <a:spcPts val="600"/>
              </a:spcAft>
              <a:buFont typeface="Wingdings" panose="05000000000000000000" pitchFamily="2" charset="2"/>
              <a:buChar char="§"/>
            </a:pPr>
            <a:r>
              <a:rPr lang="en-US" sz="2400" b="1" dirty="0"/>
              <a:t>Thriving River Ecosystem: </a:t>
            </a:r>
            <a:r>
              <a:rPr lang="en-US" sz="2400" dirty="0"/>
              <a:t>The Sundarbans is crisscrossed by a network of rivers and waterways, creating a unique ecosystem. </a:t>
            </a:r>
          </a:p>
          <a:p>
            <a:pPr marL="114300" indent="-342900" algn="just">
              <a:lnSpc>
                <a:spcPct val="90000"/>
              </a:lnSpc>
              <a:spcAft>
                <a:spcPts val="600"/>
              </a:spcAft>
              <a:buFont typeface="Wingdings" panose="05000000000000000000" pitchFamily="2" charset="2"/>
              <a:buChar char="§"/>
            </a:pPr>
            <a:r>
              <a:rPr lang="en-US" sz="2400" b="1" dirty="0"/>
              <a:t>Cultural Involvement: </a:t>
            </a:r>
            <a:r>
              <a:rPr lang="en-US" sz="2400" dirty="0"/>
              <a:t>The Sundarbans is home to indigenous communities that have lived in harmony with the forest for centuries.</a:t>
            </a:r>
          </a:p>
        </p:txBody>
      </p:sp>
      <p:pic>
        <p:nvPicPr>
          <p:cNvPr id="4098" name="Picture 2" descr="Geological Formation of the Sundabrans">
            <a:extLst>
              <a:ext uri="{FF2B5EF4-FFF2-40B4-BE49-F238E27FC236}">
                <a16:creationId xmlns:a16="http://schemas.microsoft.com/office/drawing/2014/main" id="{160261B1-8843-7BEC-B0B6-52840ADF8E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8047" r="20896" b="-2"/>
          <a:stretch/>
        </p:blipFill>
        <p:spPr bwMode="auto">
          <a:xfrm>
            <a:off x="5650992" y="10"/>
            <a:ext cx="6541008"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62E83EB-28EF-836A-FC2B-EC1557114F78}"/>
              </a:ext>
            </a:extLst>
          </p:cNvPr>
          <p:cNvSpPr txBox="1"/>
          <p:nvPr/>
        </p:nvSpPr>
        <p:spPr>
          <a:xfrm>
            <a:off x="3382296" y="713479"/>
            <a:ext cx="2268695" cy="495889"/>
          </a:xfrm>
          <a:prstGeom prst="rect">
            <a:avLst/>
          </a:prstGeom>
          <a:solidFill>
            <a:srgbClr val="6B6646"/>
          </a:solidFill>
        </p:spPr>
        <p:txBody>
          <a:bodyPr vert="horz" lIns="91440" tIns="45720" rIns="91440" bIns="45720" rtlCol="0" anchor="ctr">
            <a:normAutofit/>
          </a:bodyPr>
          <a:lstStyle/>
          <a:p>
            <a:pPr algn="r">
              <a:lnSpc>
                <a:spcPct val="90000"/>
              </a:lnSpc>
              <a:spcBef>
                <a:spcPct val="0"/>
              </a:spcBef>
              <a:spcAft>
                <a:spcPts val="600"/>
              </a:spcAft>
            </a:pPr>
            <a:r>
              <a:rPr lang="en-US" sz="2000" dirty="0">
                <a:solidFill>
                  <a:schemeClr val="bg1"/>
                </a:solidFill>
                <a:latin typeface="Aptos" panose="020B0004020202020204" pitchFamily="34" charset="0"/>
                <a:ea typeface="+mj-ea"/>
                <a:cs typeface="+mj-cs"/>
              </a:rPr>
              <a:t>SUNDARBAN</a:t>
            </a:r>
          </a:p>
        </p:txBody>
      </p:sp>
    </p:spTree>
    <p:extLst>
      <p:ext uri="{BB962C8B-B14F-4D97-AF65-F5344CB8AC3E}">
        <p14:creationId xmlns:p14="http://schemas.microsoft.com/office/powerpoint/2010/main" val="268444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F7BD04D-6A80-0B6E-70C9-27A716DE5AAE}"/>
              </a:ext>
            </a:extLst>
          </p:cNvPr>
          <p:cNvSpPr txBox="1"/>
          <p:nvPr/>
        </p:nvSpPr>
        <p:spPr>
          <a:xfrm>
            <a:off x="838201" y="345810"/>
            <a:ext cx="5120561"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kern="1200" dirty="0">
                <a:solidFill>
                  <a:schemeClr val="tx1"/>
                </a:solidFill>
                <a:latin typeface="Netflix Sans" panose="020B0603020202020204" pitchFamily="34" charset="0"/>
                <a:ea typeface="Netflix Sans" panose="020B0603020202020204" pitchFamily="34" charset="0"/>
                <a:cs typeface="Netflix Sans" panose="020B0603020202020204" pitchFamily="34" charset="0"/>
              </a:rPr>
              <a:t>RANGAMATI</a:t>
            </a:r>
          </a:p>
        </p:txBody>
      </p:sp>
      <p:sp>
        <p:nvSpPr>
          <p:cNvPr id="3" name="TextBox 2">
            <a:extLst>
              <a:ext uri="{FF2B5EF4-FFF2-40B4-BE49-F238E27FC236}">
                <a16:creationId xmlns:a16="http://schemas.microsoft.com/office/drawing/2014/main" id="{B74329A2-739E-09B7-5A47-2EE718C8E588}"/>
              </a:ext>
            </a:extLst>
          </p:cNvPr>
          <p:cNvSpPr txBox="1"/>
          <p:nvPr/>
        </p:nvSpPr>
        <p:spPr>
          <a:xfrm>
            <a:off x="194872" y="2113826"/>
            <a:ext cx="6066735" cy="3097271"/>
          </a:xfrm>
          <a:prstGeom prst="rect">
            <a:avLst/>
          </a:prstGeom>
        </p:spPr>
        <p:txBody>
          <a:bodyPr vert="horz" lIns="91440" tIns="45720" rIns="91440" bIns="45720" rtlCol="0">
            <a:noAutofit/>
          </a:bodyPr>
          <a:lstStyle/>
          <a:p>
            <a:pPr marL="571500" indent="-457200" algn="just">
              <a:lnSpc>
                <a:spcPct val="90000"/>
              </a:lnSpc>
              <a:spcAft>
                <a:spcPts val="600"/>
              </a:spcAft>
              <a:buFont typeface="Wingdings" panose="05000000000000000000" pitchFamily="2" charset="2"/>
              <a:buChar char="§"/>
            </a:pPr>
            <a:r>
              <a:rPr lang="en-US" sz="2400" dirty="0">
                <a:latin typeface="Netflix Sans" panose="020B0603020202020204" pitchFamily="34" charset="0"/>
                <a:ea typeface="Netflix Sans" panose="020B0603020202020204" pitchFamily="34" charset="0"/>
                <a:cs typeface="Netflix Sans" panose="020B0603020202020204" pitchFamily="34" charset="0"/>
              </a:rPr>
              <a:t>For having  red soil, this district  name is Rangamati.</a:t>
            </a:r>
          </a:p>
          <a:p>
            <a:pPr marL="571500" indent="-457200" algn="just">
              <a:lnSpc>
                <a:spcPct val="90000"/>
              </a:lnSpc>
              <a:spcAft>
                <a:spcPts val="600"/>
              </a:spcAft>
              <a:buFont typeface="Wingdings" panose="05000000000000000000" pitchFamily="2" charset="2"/>
              <a:buChar char="§"/>
            </a:pPr>
            <a:r>
              <a:rPr lang="en-US" sz="2400" dirty="0">
                <a:latin typeface="Netflix Sans" panose="020B0603020202020204" pitchFamily="34" charset="0"/>
                <a:ea typeface="Netflix Sans" panose="020B0603020202020204" pitchFamily="34" charset="0"/>
                <a:cs typeface="Netflix Sans" panose="020B0603020202020204" pitchFamily="34" charset="0"/>
              </a:rPr>
              <a:t>Has also many attractive  natural tourist  place. </a:t>
            </a:r>
          </a:p>
          <a:p>
            <a:pPr marL="571500" indent="-457200" algn="just">
              <a:lnSpc>
                <a:spcPct val="90000"/>
              </a:lnSpc>
              <a:spcAft>
                <a:spcPts val="600"/>
              </a:spcAft>
              <a:buFont typeface="Wingdings" panose="05000000000000000000" pitchFamily="2" charset="2"/>
              <a:buChar char="§"/>
            </a:pPr>
            <a:r>
              <a:rPr lang="en-US" sz="2400" dirty="0">
                <a:latin typeface="Netflix Sans" panose="020B0603020202020204" pitchFamily="34" charset="0"/>
                <a:ea typeface="Netflix Sans" panose="020B0603020202020204" pitchFamily="34" charset="0"/>
                <a:cs typeface="Netflix Sans" panose="020B0603020202020204" pitchFamily="34" charset="0"/>
              </a:rPr>
              <a:t>capital lake, hanging bridge,  echo Village and more.</a:t>
            </a:r>
          </a:p>
        </p:txBody>
      </p:sp>
      <p:sp>
        <p:nvSpPr>
          <p:cNvPr id="1035" name="Oval 1034">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028" name="Picture 4" descr="Rangamati - The Lake District - Isshh.com - Search your Recreational Places">
            <a:extLst>
              <a:ext uri="{FF2B5EF4-FFF2-40B4-BE49-F238E27FC236}">
                <a16:creationId xmlns:a16="http://schemas.microsoft.com/office/drawing/2014/main" id="{708F0271-45A3-0BA1-10CD-E25D03DDD23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381" r="11707" b="3"/>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sp>
        <p:nvSpPr>
          <p:cNvPr id="1037" name="Arc 1036">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1026" name="Picture 2" descr="Rangamati, Bangladesh 2023: Best Places to Visit - Tripadvisor">
            <a:extLst>
              <a:ext uri="{FF2B5EF4-FFF2-40B4-BE49-F238E27FC236}">
                <a16:creationId xmlns:a16="http://schemas.microsoft.com/office/drawing/2014/main" id="{41EBCB7B-D9DB-E5F6-6C18-25BCF1049E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116" r="12683"/>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4405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107E58-A4C7-0477-6674-65084162EB5A}"/>
              </a:ext>
            </a:extLst>
          </p:cNvPr>
          <p:cNvSpPr txBox="1"/>
          <p:nvPr/>
        </p:nvSpPr>
        <p:spPr>
          <a:xfrm>
            <a:off x="284813" y="1907458"/>
            <a:ext cx="4297020" cy="4611328"/>
          </a:xfrm>
          <a:prstGeom prst="rect">
            <a:avLst/>
          </a:prstGeom>
        </p:spPr>
        <p:txBody>
          <a:bodyPr vert="horz" lIns="91440" tIns="45720" rIns="91440" bIns="45720" rtlCol="0" anchor="t">
            <a:normAutofit fontScale="92500" lnSpcReduction="10000"/>
          </a:bodyPr>
          <a:lstStyle/>
          <a:p>
            <a:pPr algn="just">
              <a:lnSpc>
                <a:spcPct val="90000"/>
              </a:lnSpc>
              <a:spcAft>
                <a:spcPts val="600"/>
              </a:spcAft>
            </a:pPr>
            <a:r>
              <a:rPr lang="en-US" sz="2800" dirty="0" err="1">
                <a:latin typeface="Aptos" panose="020B0004020202020204" pitchFamily="34" charset="0"/>
              </a:rPr>
              <a:t>Kuakata</a:t>
            </a:r>
            <a:r>
              <a:rPr lang="en-US" sz="2800" dirty="0">
                <a:latin typeface="Aptos" panose="020B0004020202020204" pitchFamily="34" charset="0"/>
              </a:rPr>
              <a:t> is a bird's-eye sea beach on the southern most tip of Bangladesh. Located in the Patuakhali district, </a:t>
            </a:r>
            <a:r>
              <a:rPr lang="en-US" sz="2800" dirty="0" err="1">
                <a:latin typeface="Aptos" panose="020B0004020202020204" pitchFamily="34" charset="0"/>
              </a:rPr>
              <a:t>Kuakata</a:t>
            </a:r>
            <a:r>
              <a:rPr lang="en-US" sz="2800" dirty="0">
                <a:latin typeface="Aptos" panose="020B0004020202020204" pitchFamily="34" charset="0"/>
              </a:rPr>
              <a:t> has a wide sandy beach from where one can see both the sunrise and sunset. It is about 320 Kilometers south of Dhaka, the capital, and about 70 Kilometers from the district headquarters. The </a:t>
            </a:r>
            <a:r>
              <a:rPr lang="en-US" sz="2800" dirty="0" err="1">
                <a:latin typeface="Aptos" panose="020B0004020202020204" pitchFamily="34" charset="0"/>
              </a:rPr>
              <a:t>Kuakata</a:t>
            </a:r>
            <a:r>
              <a:rPr lang="en-US" sz="2800" dirty="0">
                <a:latin typeface="Aptos" panose="020B0004020202020204" pitchFamily="34" charset="0"/>
              </a:rPr>
              <a:t> beach is 30 km long and 6 km wide.</a:t>
            </a:r>
          </a:p>
        </p:txBody>
      </p:sp>
      <p:pic>
        <p:nvPicPr>
          <p:cNvPr id="5126" name="Picture 6" descr="Kuakata Beach - Wikipedia">
            <a:extLst>
              <a:ext uri="{FF2B5EF4-FFF2-40B4-BE49-F238E27FC236}">
                <a16:creationId xmlns:a16="http://schemas.microsoft.com/office/drawing/2014/main" id="{5DDE0260-AF18-676C-2901-273AA74204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918" r="23924" b="-1"/>
          <a:stretch/>
        </p:blipFill>
        <p:spPr bwMode="auto">
          <a:xfrm>
            <a:off x="5086726" y="10"/>
            <a:ext cx="7105273" cy="6857990"/>
          </a:xfrm>
          <a:prstGeom prst="rect">
            <a:avLst/>
          </a:prstGeom>
          <a:noFill/>
          <a:extLst>
            <a:ext uri="{909E8E84-426E-40DD-AFC4-6F175D3DCCD1}">
              <a14:hiddenFill xmlns:a14="http://schemas.microsoft.com/office/drawing/2010/main">
                <a:solidFill>
                  <a:srgbClr val="FFFFFF"/>
                </a:solidFill>
              </a14:hiddenFill>
            </a:ext>
          </a:extLst>
        </p:spPr>
      </p:pic>
      <p:grpSp>
        <p:nvGrpSpPr>
          <p:cNvPr id="5131" name="Group 5130">
            <a:extLst>
              <a:ext uri="{FF2B5EF4-FFF2-40B4-BE49-F238E27FC236}">
                <a16:creationId xmlns:a16="http://schemas.microsoft.com/office/drawing/2014/main" id="{A5AFD70F-20E3-55D2-E154-7D4FACFBB0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5132" name="Rectangle 5131">
              <a:extLst>
                <a:ext uri="{FF2B5EF4-FFF2-40B4-BE49-F238E27FC236}">
                  <a16:creationId xmlns:a16="http://schemas.microsoft.com/office/drawing/2014/main" id="{2FBDB812-268E-7EC5-B48A-752271816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EDA30E18-AA70-D998-AAFC-727CB0367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1A42D952-00CA-0F75-A28D-C95FE045E166}"/>
              </a:ext>
            </a:extLst>
          </p:cNvPr>
          <p:cNvSpPr txBox="1"/>
          <p:nvPr/>
        </p:nvSpPr>
        <p:spPr>
          <a:xfrm>
            <a:off x="707923" y="1117210"/>
            <a:ext cx="3742579" cy="482633"/>
          </a:xfrm>
          <a:prstGeom prst="rect">
            <a:avLst/>
          </a:prstGeom>
          <a:noFill/>
        </p:spPr>
        <p:txBody>
          <a:bodyPr wrap="square">
            <a:spAutoFit/>
          </a:bodyPr>
          <a:lstStyle/>
          <a:p>
            <a:pPr>
              <a:lnSpc>
                <a:spcPct val="90000"/>
              </a:lnSpc>
              <a:spcAft>
                <a:spcPts val="600"/>
              </a:spcAft>
            </a:pPr>
            <a:r>
              <a:rPr lang="en-US" sz="2800" b="1" dirty="0">
                <a:latin typeface="Aptos" panose="020B0004020202020204" pitchFamily="34" charset="0"/>
              </a:rPr>
              <a:t>KUAKATA SEA BEACH</a:t>
            </a:r>
          </a:p>
        </p:txBody>
      </p:sp>
    </p:spTree>
    <p:extLst>
      <p:ext uri="{BB962C8B-B14F-4D97-AF65-F5344CB8AC3E}">
        <p14:creationId xmlns:p14="http://schemas.microsoft.com/office/powerpoint/2010/main" val="4221283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1" name="Rectangle 615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St. Martin's Island - Wikipedia">
            <a:extLst>
              <a:ext uri="{FF2B5EF4-FFF2-40B4-BE49-F238E27FC236}">
                <a16:creationId xmlns:a16="http://schemas.microsoft.com/office/drawing/2014/main" id="{AEF147C3-D2FD-367C-9BE4-3C757AB1D4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1170" b="-1"/>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6153" name="Rectangle 615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5660F96-A8AF-02BC-FD84-1D9C84B971A5}"/>
              </a:ext>
            </a:extLst>
          </p:cNvPr>
          <p:cNvSpPr txBox="1"/>
          <p:nvPr/>
        </p:nvSpPr>
        <p:spPr>
          <a:xfrm>
            <a:off x="7531610" y="365125"/>
            <a:ext cx="4109784" cy="109759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dirty="0">
                <a:latin typeface="Aptos" panose="020B0004020202020204" pitchFamily="34" charset="0"/>
                <a:ea typeface="+mj-ea"/>
                <a:cs typeface="+mj-cs"/>
              </a:rPr>
              <a:t>St. Martin's Island</a:t>
            </a:r>
          </a:p>
        </p:txBody>
      </p:sp>
      <p:sp>
        <p:nvSpPr>
          <p:cNvPr id="3" name="TextBox 2">
            <a:extLst>
              <a:ext uri="{FF2B5EF4-FFF2-40B4-BE49-F238E27FC236}">
                <a16:creationId xmlns:a16="http://schemas.microsoft.com/office/drawing/2014/main" id="{D0A133B0-E2B6-1B6F-808C-8E07C14CF5F4}"/>
              </a:ext>
            </a:extLst>
          </p:cNvPr>
          <p:cNvSpPr txBox="1"/>
          <p:nvPr/>
        </p:nvSpPr>
        <p:spPr>
          <a:xfrm>
            <a:off x="7531610" y="1622650"/>
            <a:ext cx="4188442" cy="4778150"/>
          </a:xfrm>
          <a:prstGeom prst="rect">
            <a:avLst/>
          </a:prstGeom>
        </p:spPr>
        <p:txBody>
          <a:bodyPr vert="horz" lIns="91440" tIns="45720" rIns="91440" bIns="45720" rtlCol="0">
            <a:normAutofit/>
          </a:bodyPr>
          <a:lstStyle/>
          <a:p>
            <a:pPr algn="just">
              <a:lnSpc>
                <a:spcPct val="90000"/>
              </a:lnSpc>
              <a:spcAft>
                <a:spcPts val="600"/>
              </a:spcAft>
            </a:pPr>
            <a:r>
              <a:rPr lang="en-US" sz="2400" dirty="0">
                <a:latin typeface="Aptos" panose="020B0004020202020204" pitchFamily="34" charset="0"/>
              </a:rPr>
              <a:t>St. Martin's Island is a small island (area only 8 km2) in the northeastern part of the Bay of Bengal, about 9 km south of the tip of the Cox's Bazar-Teknaf and forming the southern most part of Bangladesh. There is a small adjoining island that is separated at high tide, called </a:t>
            </a:r>
            <a:r>
              <a:rPr lang="en-US" sz="2400" dirty="0" err="1">
                <a:latin typeface="Aptos" panose="020B0004020202020204" pitchFamily="34" charset="0"/>
              </a:rPr>
              <a:t>Chhera</a:t>
            </a:r>
            <a:r>
              <a:rPr lang="en-US" sz="2400" dirty="0">
                <a:latin typeface="Aptos" panose="020B0004020202020204" pitchFamily="34" charset="0"/>
              </a:rPr>
              <a:t> island. It is about 8 km west of the northwest coast of Myanmar, at the mouth of the Naf River.</a:t>
            </a:r>
          </a:p>
        </p:txBody>
      </p:sp>
    </p:spTree>
    <p:extLst>
      <p:ext uri="{BB962C8B-B14F-4D97-AF65-F5344CB8AC3E}">
        <p14:creationId xmlns:p14="http://schemas.microsoft.com/office/powerpoint/2010/main" val="2536638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5" name="Rectangle 7174">
            <a:extLst>
              <a:ext uri="{FF2B5EF4-FFF2-40B4-BE49-F238E27FC236}">
                <a16:creationId xmlns:a16="http://schemas.microsoft.com/office/drawing/2014/main" id="{A9D2268A-D939-4E78-91B6-6C7E46406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Beautiful beaches you must visit in Chattogram | The Business Standard">
            <a:extLst>
              <a:ext uri="{FF2B5EF4-FFF2-40B4-BE49-F238E27FC236}">
                <a16:creationId xmlns:a16="http://schemas.microsoft.com/office/drawing/2014/main" id="{0AC3D203-8301-C9EA-7F4F-695F799F63B6}"/>
              </a:ext>
            </a:extLst>
          </p:cNvPr>
          <p:cNvPicPr>
            <a:picLocks noChangeAspect="1" noChangeArrowheads="1"/>
          </p:cNvPicPr>
          <p:nvPr/>
        </p:nvPicPr>
        <p:blipFill>
          <a:blip r:embed="rId2">
            <a:alphaModFix amt="40000"/>
            <a:extLst>
              <a:ext uri="{28A0092B-C50C-407E-A947-70E740481C1C}">
                <a14:useLocalDpi xmlns:a14="http://schemas.microsoft.com/office/drawing/2010/main" val="0"/>
              </a:ext>
            </a:extLst>
          </a:blip>
          <a:srcRect l="325" r="1009"/>
          <a:stretch/>
        </p:blipFill>
        <p:spPr bwMode="auto">
          <a:xfrm>
            <a:off x="20" y="10"/>
            <a:ext cx="12191979" cy="685799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BF29EC8-4C9F-A570-DF52-E62FB3D6B594}"/>
              </a:ext>
            </a:extLst>
          </p:cNvPr>
          <p:cNvSpPr txBox="1"/>
          <p:nvPr/>
        </p:nvSpPr>
        <p:spPr>
          <a:xfrm>
            <a:off x="640080" y="853673"/>
            <a:ext cx="4023360" cy="500479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5400" b="1">
                <a:solidFill>
                  <a:schemeClr val="bg1"/>
                </a:solidFill>
                <a:latin typeface="Aptos" panose="020B0004020202020204" pitchFamily="34" charset="0"/>
                <a:ea typeface="+mj-ea"/>
                <a:cs typeface="+mj-cs"/>
              </a:rPr>
              <a:t>Patenga Beach</a:t>
            </a:r>
            <a:endParaRPr lang="en-US" sz="5400" b="1" dirty="0">
              <a:solidFill>
                <a:schemeClr val="bg1"/>
              </a:solidFill>
              <a:latin typeface="Aptos" panose="020B0004020202020204" pitchFamily="34" charset="0"/>
              <a:ea typeface="+mj-ea"/>
              <a:cs typeface="+mj-cs"/>
            </a:endParaRPr>
          </a:p>
        </p:txBody>
      </p:sp>
      <p:sp>
        <p:nvSpPr>
          <p:cNvPr id="3" name="TextBox 2">
            <a:extLst>
              <a:ext uri="{FF2B5EF4-FFF2-40B4-BE49-F238E27FC236}">
                <a16:creationId xmlns:a16="http://schemas.microsoft.com/office/drawing/2014/main" id="{9DCDC02C-7A9B-E7F0-FB70-3204C6286A42}"/>
              </a:ext>
            </a:extLst>
          </p:cNvPr>
          <p:cNvSpPr txBox="1"/>
          <p:nvPr/>
        </p:nvSpPr>
        <p:spPr>
          <a:xfrm>
            <a:off x="5546361" y="853673"/>
            <a:ext cx="5767722" cy="5004794"/>
          </a:xfrm>
          <a:prstGeom prst="rect">
            <a:avLst/>
          </a:prstGeom>
        </p:spPr>
        <p:txBody>
          <a:bodyPr vert="horz" lIns="91440" tIns="45720" rIns="91440" bIns="45720" rtlCol="0" anchor="ctr">
            <a:normAutofit/>
          </a:bodyPr>
          <a:lstStyle/>
          <a:p>
            <a:pPr marL="114300" indent="-342900" algn="just">
              <a:lnSpc>
                <a:spcPct val="90000"/>
              </a:lnSpc>
              <a:spcAft>
                <a:spcPts val="600"/>
              </a:spcAft>
              <a:buFont typeface="Wingdings" panose="05000000000000000000" pitchFamily="2" charset="2"/>
              <a:buChar char="§"/>
            </a:pPr>
            <a:r>
              <a:rPr lang="en-US" sz="2200" dirty="0" err="1">
                <a:solidFill>
                  <a:schemeClr val="bg1"/>
                </a:solidFill>
                <a:latin typeface="Aptos" panose="020B0004020202020204" pitchFamily="34" charset="0"/>
              </a:rPr>
              <a:t>Patenga</a:t>
            </a:r>
            <a:r>
              <a:rPr lang="en-US" sz="2200" dirty="0">
                <a:solidFill>
                  <a:schemeClr val="bg1"/>
                </a:solidFill>
                <a:latin typeface="Aptos" panose="020B0004020202020204" pitchFamily="34" charset="0"/>
              </a:rPr>
              <a:t> is a popular tourist spot. The beach is very close to the Bangladesh Naval Academy of the Bangladesh Navy and Shah Amanat International Airport.</a:t>
            </a:r>
          </a:p>
          <a:p>
            <a:pPr marL="114300" indent="-342900" algn="just">
              <a:lnSpc>
                <a:spcPct val="90000"/>
              </a:lnSpc>
              <a:spcAft>
                <a:spcPts val="600"/>
              </a:spcAft>
              <a:buFont typeface="Wingdings" panose="05000000000000000000" pitchFamily="2" charset="2"/>
              <a:buChar char="§"/>
            </a:pPr>
            <a:endParaRPr lang="en-US" sz="2200" dirty="0">
              <a:solidFill>
                <a:schemeClr val="bg1"/>
              </a:solidFill>
              <a:latin typeface="Aptos" panose="020B0004020202020204" pitchFamily="34" charset="0"/>
            </a:endParaRPr>
          </a:p>
          <a:p>
            <a:pPr marL="114300" indent="-342900" algn="just">
              <a:lnSpc>
                <a:spcPct val="90000"/>
              </a:lnSpc>
              <a:spcAft>
                <a:spcPts val="600"/>
              </a:spcAft>
              <a:buFont typeface="Wingdings" panose="05000000000000000000" pitchFamily="2" charset="2"/>
              <a:buChar char="§"/>
            </a:pPr>
            <a:r>
              <a:rPr lang="en-US" sz="2200" dirty="0">
                <a:solidFill>
                  <a:schemeClr val="bg1"/>
                </a:solidFill>
                <a:latin typeface="Aptos" panose="020B0004020202020204" pitchFamily="34" charset="0"/>
              </a:rPr>
              <a:t>Its width is narrow and swimming in the seas is not recommended. Part of the seaboard is built-up with concrete walls, and large blocks of stones have been laid to prevent erosion. During the 1990s, a host of restaurants and stands developed out around the beach area. Lighting of the area has enhanced the security aspect of visiting at night.</a:t>
            </a:r>
          </a:p>
        </p:txBody>
      </p:sp>
      <p:sp>
        <p:nvSpPr>
          <p:cNvPr id="7177" name="sketch box">
            <a:extLst>
              <a:ext uri="{FF2B5EF4-FFF2-40B4-BE49-F238E27FC236}">
                <a16:creationId xmlns:a16="http://schemas.microsoft.com/office/drawing/2014/main" id="{E0C43A58-225D-452D-8185-0D89D1EED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8921" y="493776"/>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47625">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0815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201" name="Rectangle 820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2D04D5B-0723-E2C5-3CE4-0ED35F89AB09}"/>
              </a:ext>
            </a:extLst>
          </p:cNvPr>
          <p:cNvSpPr txBox="1"/>
          <p:nvPr/>
        </p:nvSpPr>
        <p:spPr>
          <a:xfrm>
            <a:off x="7531610" y="365125"/>
            <a:ext cx="3822189" cy="64759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dirty="0" err="1">
                <a:latin typeface="Aptos" panose="020B0004020202020204" pitchFamily="34" charset="0"/>
                <a:ea typeface="+mj-ea"/>
                <a:cs typeface="+mj-cs"/>
              </a:rPr>
              <a:t>Jaflong</a:t>
            </a:r>
            <a:r>
              <a:rPr lang="en-US" sz="4000" b="1" dirty="0">
                <a:latin typeface="Aptos" panose="020B0004020202020204" pitchFamily="34" charset="0"/>
                <a:ea typeface="+mj-ea"/>
                <a:cs typeface="+mj-cs"/>
              </a:rPr>
              <a:t> </a:t>
            </a:r>
          </a:p>
        </p:txBody>
      </p:sp>
      <p:pic>
        <p:nvPicPr>
          <p:cNvPr id="8196" name="Picture 4" descr="Jaflong - Wikipedia">
            <a:extLst>
              <a:ext uri="{FF2B5EF4-FFF2-40B4-BE49-F238E27FC236}">
                <a16:creationId xmlns:a16="http://schemas.microsoft.com/office/drawing/2014/main" id="{16841D9D-82ED-919A-EEC8-2C89DEB970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0803" r="3339"/>
          <a:stretch/>
        </p:blipFill>
        <p:spPr bwMode="auto">
          <a:xfrm>
            <a:off x="1" y="10"/>
            <a:ext cx="6936390" cy="685799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EC5AD24-8153-A198-D0E7-7F1F7E4869A8}"/>
              </a:ext>
            </a:extLst>
          </p:cNvPr>
          <p:cNvSpPr txBox="1"/>
          <p:nvPr/>
        </p:nvSpPr>
        <p:spPr>
          <a:xfrm>
            <a:off x="7371733" y="1130710"/>
            <a:ext cx="4554795" cy="5016758"/>
          </a:xfrm>
          <a:prstGeom prst="rect">
            <a:avLst/>
          </a:prstGeom>
          <a:noFill/>
        </p:spPr>
        <p:txBody>
          <a:bodyPr wrap="square">
            <a:spAutoFit/>
          </a:bodyPr>
          <a:lstStyle/>
          <a:p>
            <a:pPr marL="285750" indent="-285750" algn="just">
              <a:buFont typeface="Wingdings" panose="05000000000000000000" pitchFamily="2" charset="2"/>
              <a:buChar char="§"/>
            </a:pPr>
            <a:r>
              <a:rPr lang="en-US" sz="2000" dirty="0" err="1"/>
              <a:t>Jaflong</a:t>
            </a:r>
            <a:r>
              <a:rPr lang="en-US" sz="2000" dirty="0"/>
              <a:t>, located between tea gardens and hills, is the tourist hotspot of Sylhet, a hill station, positioned on the border between Bangladesh and Meghalaya, the north-eastern state of India. Also home to the Khasi tribe, </a:t>
            </a:r>
            <a:r>
              <a:rPr lang="en-US" sz="2000" dirty="0" err="1"/>
              <a:t>Jaflong</a:t>
            </a:r>
            <a:r>
              <a:rPr lang="en-US" sz="2000" dirty="0"/>
              <a:t> is famed for its lush, tropical setting and the areas of natural beauty surrounding it.</a:t>
            </a:r>
          </a:p>
          <a:p>
            <a:pPr marL="285750" indent="-285750" algn="just">
              <a:buFont typeface="Wingdings" panose="05000000000000000000" pitchFamily="2" charset="2"/>
              <a:buChar char="§"/>
            </a:pPr>
            <a:r>
              <a:rPr lang="en-US" sz="2000" dirty="0"/>
              <a:t>In </a:t>
            </a:r>
            <a:r>
              <a:rPr lang="en-US" sz="2000" dirty="0" err="1"/>
              <a:t>Jaflong</a:t>
            </a:r>
            <a:r>
              <a:rPr lang="en-US" sz="2000" dirty="0"/>
              <a:t>, visitors can also take in the cascading waterfalls and rich greenery of the mountains of Meghalaya, and visit the historic </a:t>
            </a:r>
            <a:r>
              <a:rPr lang="en-US" sz="2000" dirty="0" err="1"/>
              <a:t>Dawki</a:t>
            </a:r>
            <a:r>
              <a:rPr lang="en-US" sz="2000" dirty="0"/>
              <a:t> Bridge, a suspension bridge built by the British in 1932 and a road border crossing between Bangladesh and India.</a:t>
            </a:r>
          </a:p>
        </p:txBody>
      </p:sp>
    </p:spTree>
    <p:extLst>
      <p:ext uri="{BB962C8B-B14F-4D97-AF65-F5344CB8AC3E}">
        <p14:creationId xmlns:p14="http://schemas.microsoft.com/office/powerpoint/2010/main" val="2377448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0A7119-D517-82B7-30D1-3480A305563B}"/>
              </a:ext>
            </a:extLst>
          </p:cNvPr>
          <p:cNvSpPr txBox="1"/>
          <p:nvPr/>
        </p:nvSpPr>
        <p:spPr>
          <a:xfrm>
            <a:off x="372140" y="1467292"/>
            <a:ext cx="4550734" cy="4514015"/>
          </a:xfrm>
          <a:prstGeom prst="rect">
            <a:avLst/>
          </a:prstGeom>
        </p:spPr>
        <p:txBody>
          <a:bodyPr vert="horz" lIns="91440" tIns="45720" rIns="91440" bIns="45720" rtlCol="0" anchor="t">
            <a:normAutofit lnSpcReduction="10000"/>
          </a:bodyPr>
          <a:lstStyle/>
          <a:p>
            <a:pPr marL="57150" indent="-285750" algn="just">
              <a:lnSpc>
                <a:spcPct val="90000"/>
              </a:lnSpc>
              <a:spcAft>
                <a:spcPts val="600"/>
              </a:spcAft>
              <a:buFont typeface="Wingdings" panose="05000000000000000000" pitchFamily="2" charset="2"/>
              <a:buChar char="§"/>
            </a:pPr>
            <a:r>
              <a:rPr lang="en-US" dirty="0" err="1">
                <a:latin typeface="Aptos" panose="020B0004020202020204" pitchFamily="34" charset="0"/>
              </a:rPr>
              <a:t>Ratargul</a:t>
            </a:r>
            <a:r>
              <a:rPr lang="en-US" dirty="0">
                <a:latin typeface="Aptos" panose="020B0004020202020204" pitchFamily="34" charset="0"/>
              </a:rPr>
              <a:t> Forest is the only fresh water Forest in Bangladesh and maintained by the Forest Department of Bangladesh.</a:t>
            </a:r>
          </a:p>
          <a:p>
            <a:pPr marL="57150" indent="-285750" algn="just">
              <a:lnSpc>
                <a:spcPct val="90000"/>
              </a:lnSpc>
              <a:spcAft>
                <a:spcPts val="600"/>
              </a:spcAft>
              <a:buFont typeface="Wingdings" panose="05000000000000000000" pitchFamily="2" charset="2"/>
              <a:buChar char="§"/>
            </a:pPr>
            <a:r>
              <a:rPr lang="en-US" dirty="0" err="1">
                <a:latin typeface="Aptos" panose="020B0004020202020204" pitchFamily="34" charset="0"/>
              </a:rPr>
              <a:t>Ratargul</a:t>
            </a:r>
            <a:r>
              <a:rPr lang="en-US" dirty="0">
                <a:latin typeface="Aptos" panose="020B0004020202020204" pitchFamily="34" charset="0"/>
              </a:rPr>
              <a:t> Forest stays underwater for five to six months per year. During this time, thousands of tourists come to see the underwater trees. Be sure not to miss beautiful </a:t>
            </a:r>
            <a:r>
              <a:rPr lang="en-US" dirty="0" err="1">
                <a:latin typeface="Aptos" panose="020B0004020202020204" pitchFamily="34" charset="0"/>
              </a:rPr>
              <a:t>Ratargul</a:t>
            </a:r>
            <a:r>
              <a:rPr lang="en-US" dirty="0">
                <a:latin typeface="Aptos" panose="020B0004020202020204" pitchFamily="34" charset="0"/>
              </a:rPr>
              <a:t> Watch Tower. Increase to the top and enjoy the views of the forest.</a:t>
            </a:r>
          </a:p>
          <a:p>
            <a:pPr marL="57150" indent="-285750" algn="just">
              <a:lnSpc>
                <a:spcPct val="90000"/>
              </a:lnSpc>
              <a:spcAft>
                <a:spcPts val="600"/>
              </a:spcAft>
              <a:buFont typeface="Wingdings" panose="05000000000000000000" pitchFamily="2" charset="2"/>
              <a:buChar char="§"/>
            </a:pPr>
            <a:r>
              <a:rPr lang="en-US" dirty="0">
                <a:latin typeface="Aptos" panose="020B0004020202020204" pitchFamily="34" charset="0"/>
              </a:rPr>
              <a:t>Various exciting activities, such as kayaking, are available at </a:t>
            </a:r>
            <a:r>
              <a:rPr lang="en-US" dirty="0" err="1">
                <a:latin typeface="Aptos" panose="020B0004020202020204" pitchFamily="34" charset="0"/>
              </a:rPr>
              <a:t>Ratargul</a:t>
            </a:r>
            <a:r>
              <a:rPr lang="en-US" dirty="0">
                <a:latin typeface="Aptos" panose="020B0004020202020204" pitchFamily="34" charset="0"/>
              </a:rPr>
              <a:t>. Kayaks allow visitors the freedom to roam anyplace they wish, enjoying their own pace. Each kayak has capacity for three people,</a:t>
            </a:r>
          </a:p>
          <a:p>
            <a:pPr marL="57150" indent="-285750" algn="just">
              <a:lnSpc>
                <a:spcPct val="90000"/>
              </a:lnSpc>
              <a:spcAft>
                <a:spcPts val="600"/>
              </a:spcAft>
              <a:buFont typeface="Wingdings" panose="05000000000000000000" pitchFamily="2" charset="2"/>
              <a:buChar char="§"/>
            </a:pPr>
            <a:r>
              <a:rPr lang="en-US" dirty="0" err="1">
                <a:latin typeface="Aptos" panose="020B0004020202020204" pitchFamily="34" charset="0"/>
              </a:rPr>
              <a:t>Ratargul</a:t>
            </a:r>
            <a:r>
              <a:rPr lang="en-US" dirty="0">
                <a:latin typeface="Aptos" panose="020B0004020202020204" pitchFamily="34" charset="0"/>
              </a:rPr>
              <a:t> features a variety of wildlife reservations. For example, bird lovers can enjoy findings of various bird types and nature supporter can experience many different kinds of plants.</a:t>
            </a:r>
          </a:p>
        </p:txBody>
      </p:sp>
      <p:pic>
        <p:nvPicPr>
          <p:cNvPr id="4" name="Picture 3">
            <a:extLst>
              <a:ext uri="{FF2B5EF4-FFF2-40B4-BE49-F238E27FC236}">
                <a16:creationId xmlns:a16="http://schemas.microsoft.com/office/drawing/2014/main" id="{8878F5E2-C084-4D3B-49AA-2E63C05C9EA6}"/>
              </a:ext>
            </a:extLst>
          </p:cNvPr>
          <p:cNvPicPr>
            <a:picLocks noChangeAspect="1"/>
          </p:cNvPicPr>
          <p:nvPr/>
        </p:nvPicPr>
        <p:blipFill>
          <a:blip r:embed="rId2"/>
          <a:srcRect l="7458" r="-2" b="-2"/>
          <a:stretch/>
        </p:blipFill>
        <p:spPr>
          <a:xfrm>
            <a:off x="5089243" y="877413"/>
            <a:ext cx="6222628" cy="5043096"/>
          </a:xfrm>
          <a:prstGeom prst="rect">
            <a:avLst/>
          </a:prstGeom>
        </p:spPr>
      </p:pic>
      <p:grpSp>
        <p:nvGrpSpPr>
          <p:cNvPr id="9" name="Group 8">
            <a:extLst>
              <a:ext uri="{FF2B5EF4-FFF2-40B4-BE49-F238E27FC236}">
                <a16:creationId xmlns:a16="http://schemas.microsoft.com/office/drawing/2014/main" id="{3AFCAD34-1AFC-BC1A-F6B2-C34C63912E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89243" y="5858828"/>
            <a:ext cx="6226463" cy="123363"/>
            <a:chOff x="7015162" y="5858828"/>
            <a:chExt cx="4300544" cy="123363"/>
          </a:xfrm>
        </p:grpSpPr>
        <p:sp>
          <p:nvSpPr>
            <p:cNvPr id="10" name="Rectangle 9">
              <a:extLst>
                <a:ext uri="{FF2B5EF4-FFF2-40B4-BE49-F238E27FC236}">
                  <a16:creationId xmlns:a16="http://schemas.microsoft.com/office/drawing/2014/main" id="{1129F4A2-3705-CF87-3DDA-AF9CE9389B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91B1028-FC76-5583-3A1F-5815A7DCF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2F8BAED8-F01E-F18C-6BB0-EFD8C3012700}"/>
              </a:ext>
            </a:extLst>
          </p:cNvPr>
          <p:cNvSpPr txBox="1"/>
          <p:nvPr/>
        </p:nvSpPr>
        <p:spPr>
          <a:xfrm>
            <a:off x="372140" y="752825"/>
            <a:ext cx="4550734" cy="584775"/>
          </a:xfrm>
          <a:prstGeom prst="rect">
            <a:avLst/>
          </a:prstGeom>
          <a:noFill/>
        </p:spPr>
        <p:txBody>
          <a:bodyPr wrap="square">
            <a:spAutoFit/>
          </a:bodyPr>
          <a:lstStyle/>
          <a:p>
            <a:r>
              <a:rPr lang="en-US" sz="3200" b="1" dirty="0" err="1">
                <a:latin typeface="Aptos" panose="020B0004020202020204" pitchFamily="34" charset="0"/>
              </a:rPr>
              <a:t>Ratargul</a:t>
            </a:r>
            <a:r>
              <a:rPr lang="en-US" sz="3200" b="1" dirty="0">
                <a:latin typeface="Aptos" panose="020B0004020202020204" pitchFamily="34" charset="0"/>
              </a:rPr>
              <a:t> Forest</a:t>
            </a:r>
          </a:p>
        </p:txBody>
      </p:sp>
    </p:spTree>
    <p:extLst>
      <p:ext uri="{BB962C8B-B14F-4D97-AF65-F5344CB8AC3E}">
        <p14:creationId xmlns:p14="http://schemas.microsoft.com/office/powerpoint/2010/main" val="1226029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4F50817-2E5A-22F3-B4AB-D708F77E582F}"/>
              </a:ext>
            </a:extLst>
          </p:cNvPr>
          <p:cNvPicPr>
            <a:picLocks noChangeAspect="1"/>
          </p:cNvPicPr>
          <p:nvPr/>
        </p:nvPicPr>
        <p:blipFill>
          <a:blip r:embed="rId2"/>
          <a:srcRect l="14329" r="16942" b="-1"/>
          <a:stretch/>
        </p:blipFill>
        <p:spPr>
          <a:xfrm>
            <a:off x="884698" y="877413"/>
            <a:ext cx="6406903" cy="5043096"/>
          </a:xfrm>
          <a:prstGeom prst="rect">
            <a:avLst/>
          </a:prstGeom>
        </p:spPr>
      </p:pic>
      <p:sp>
        <p:nvSpPr>
          <p:cNvPr id="3" name="TextBox 2">
            <a:extLst>
              <a:ext uri="{FF2B5EF4-FFF2-40B4-BE49-F238E27FC236}">
                <a16:creationId xmlns:a16="http://schemas.microsoft.com/office/drawing/2014/main" id="{FD166B74-8EB7-C472-0E3F-C6F43E684869}"/>
              </a:ext>
            </a:extLst>
          </p:cNvPr>
          <p:cNvSpPr txBox="1"/>
          <p:nvPr/>
        </p:nvSpPr>
        <p:spPr>
          <a:xfrm>
            <a:off x="7916449" y="1467293"/>
            <a:ext cx="3970750" cy="4946033"/>
          </a:xfrm>
          <a:prstGeom prst="rect">
            <a:avLst/>
          </a:prstGeom>
        </p:spPr>
        <p:txBody>
          <a:bodyPr vert="horz" lIns="91440" tIns="45720" rIns="91440" bIns="45720" rtlCol="0" anchor="t">
            <a:noAutofit/>
          </a:bodyPr>
          <a:lstStyle/>
          <a:p>
            <a:pPr algn="just">
              <a:lnSpc>
                <a:spcPct val="90000"/>
              </a:lnSpc>
              <a:spcAft>
                <a:spcPts val="600"/>
              </a:spcAft>
            </a:pPr>
            <a:r>
              <a:rPr lang="en-US" dirty="0">
                <a:latin typeface="Aptos" panose="020B0004020202020204" pitchFamily="34" charset="0"/>
              </a:rPr>
              <a:t>With extraordinarily similar views to famed hill station </a:t>
            </a:r>
            <a:r>
              <a:rPr lang="en-US" dirty="0" err="1">
                <a:latin typeface="Aptos" panose="020B0004020202020204" pitchFamily="34" charset="0"/>
              </a:rPr>
              <a:t>Jaflong</a:t>
            </a:r>
            <a:r>
              <a:rPr lang="en-US" dirty="0">
                <a:latin typeface="Aptos" panose="020B0004020202020204" pitchFamily="34" charset="0"/>
              </a:rPr>
              <a:t>, </a:t>
            </a:r>
            <a:r>
              <a:rPr lang="en-US" dirty="0" err="1">
                <a:latin typeface="Aptos" panose="020B0004020202020204" pitchFamily="34" charset="0"/>
              </a:rPr>
              <a:t>Bholaganj</a:t>
            </a:r>
            <a:r>
              <a:rPr lang="en-US" dirty="0">
                <a:latin typeface="Aptos" panose="020B0004020202020204" pitchFamily="34" charset="0"/>
              </a:rPr>
              <a:t> </a:t>
            </a:r>
            <a:r>
              <a:rPr lang="en-US" dirty="0" err="1">
                <a:latin typeface="Aptos" panose="020B0004020202020204" pitchFamily="34" charset="0"/>
              </a:rPr>
              <a:t>SadaPathor</a:t>
            </a:r>
            <a:r>
              <a:rPr lang="en-US" dirty="0">
                <a:latin typeface="Aptos" panose="020B0004020202020204" pitchFamily="34" charset="0"/>
              </a:rPr>
              <a:t>, located in the </a:t>
            </a:r>
            <a:r>
              <a:rPr lang="en-US" dirty="0" err="1">
                <a:latin typeface="Aptos" panose="020B0004020202020204" pitchFamily="34" charset="0"/>
              </a:rPr>
              <a:t>Companiganj</a:t>
            </a:r>
            <a:r>
              <a:rPr lang="en-US" dirty="0">
                <a:latin typeface="Aptos" panose="020B0004020202020204" pitchFamily="34" charset="0"/>
              </a:rPr>
              <a:t> Upazila and near East Khasi Hills district of Meghalaya, India, is famous for beautiful stones, crystal clear water and green mountains. In this “heaven of white stones,” visitors can enjoy swimming, floating or simply soaking their feet in the beautiful cool water. Two other must-see places near </a:t>
            </a:r>
            <a:r>
              <a:rPr lang="en-US" dirty="0" err="1">
                <a:latin typeface="Aptos" panose="020B0004020202020204" pitchFamily="34" charset="0"/>
              </a:rPr>
              <a:t>Bholaganj</a:t>
            </a:r>
            <a:r>
              <a:rPr lang="en-US" dirty="0">
                <a:latin typeface="Aptos" panose="020B0004020202020204" pitchFamily="34" charset="0"/>
              </a:rPr>
              <a:t> include </a:t>
            </a:r>
            <a:r>
              <a:rPr lang="en-US" dirty="0" err="1">
                <a:latin typeface="Aptos" panose="020B0004020202020204" pitchFamily="34" charset="0"/>
              </a:rPr>
              <a:t>Utma</a:t>
            </a:r>
            <a:r>
              <a:rPr lang="en-US" dirty="0">
                <a:latin typeface="Aptos" panose="020B0004020202020204" pitchFamily="34" charset="0"/>
              </a:rPr>
              <a:t> Sora and </a:t>
            </a:r>
            <a:r>
              <a:rPr lang="en-US" dirty="0" err="1">
                <a:latin typeface="Aptos" panose="020B0004020202020204" pitchFamily="34" charset="0"/>
              </a:rPr>
              <a:t>Turong</a:t>
            </a:r>
            <a:r>
              <a:rPr lang="en-US" dirty="0">
                <a:latin typeface="Aptos" panose="020B0004020202020204" pitchFamily="34" charset="0"/>
              </a:rPr>
              <a:t> Sora.</a:t>
            </a:r>
          </a:p>
        </p:txBody>
      </p:sp>
      <p:sp>
        <p:nvSpPr>
          <p:cNvPr id="5" name="TextBox 4">
            <a:extLst>
              <a:ext uri="{FF2B5EF4-FFF2-40B4-BE49-F238E27FC236}">
                <a16:creationId xmlns:a16="http://schemas.microsoft.com/office/drawing/2014/main" id="{4CD026C0-EEE1-34E3-B68C-1C401C53EFDE}"/>
              </a:ext>
            </a:extLst>
          </p:cNvPr>
          <p:cNvSpPr txBox="1"/>
          <p:nvPr/>
        </p:nvSpPr>
        <p:spPr>
          <a:xfrm>
            <a:off x="7916448" y="734223"/>
            <a:ext cx="3970751" cy="523220"/>
          </a:xfrm>
          <a:prstGeom prst="rect">
            <a:avLst/>
          </a:prstGeom>
          <a:noFill/>
        </p:spPr>
        <p:txBody>
          <a:bodyPr wrap="square">
            <a:spAutoFit/>
          </a:bodyPr>
          <a:lstStyle/>
          <a:p>
            <a:r>
              <a:rPr lang="en-US" sz="2800" b="1" dirty="0" err="1">
                <a:latin typeface="Aptos" panose="020B0004020202020204" pitchFamily="34" charset="0"/>
              </a:rPr>
              <a:t>Bholaganj</a:t>
            </a:r>
            <a:r>
              <a:rPr lang="en-US" sz="2800" b="1" dirty="0">
                <a:latin typeface="Aptos" panose="020B0004020202020204" pitchFamily="34" charset="0"/>
              </a:rPr>
              <a:t> </a:t>
            </a:r>
            <a:r>
              <a:rPr lang="en-US" sz="2800" b="1" dirty="0" err="1">
                <a:latin typeface="Aptos" panose="020B0004020202020204" pitchFamily="34" charset="0"/>
              </a:rPr>
              <a:t>SadaPathor</a:t>
            </a:r>
            <a:endParaRPr lang="en-US" sz="2800" b="1" dirty="0">
              <a:latin typeface="Aptos" panose="020B0004020202020204" pitchFamily="34" charset="0"/>
            </a:endParaRPr>
          </a:p>
        </p:txBody>
      </p:sp>
    </p:spTree>
    <p:extLst>
      <p:ext uri="{BB962C8B-B14F-4D97-AF65-F5344CB8AC3E}">
        <p14:creationId xmlns:p14="http://schemas.microsoft.com/office/powerpoint/2010/main" val="2233591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7D0A2-0D40-75B1-05D9-4EC873B9DEAA}"/>
              </a:ext>
            </a:extLst>
          </p:cNvPr>
          <p:cNvSpPr>
            <a:spLocks noGrp="1"/>
          </p:cNvSpPr>
          <p:nvPr>
            <p:ph type="ctrTitle"/>
          </p:nvPr>
        </p:nvSpPr>
        <p:spPr>
          <a:xfrm>
            <a:off x="8153400" y="1128094"/>
            <a:ext cx="3434180" cy="1415270"/>
          </a:xfrm>
        </p:spPr>
        <p:txBody>
          <a:bodyPr vert="horz" lIns="91440" tIns="45720" rIns="91440" bIns="45720" rtlCol="0" anchor="t">
            <a:normAutofit/>
          </a:bodyPr>
          <a:lstStyle/>
          <a:p>
            <a:pPr algn="l"/>
            <a:r>
              <a:rPr lang="en-US" sz="3200"/>
              <a:t>Advantages of Tourism in Bangladesh</a:t>
            </a:r>
          </a:p>
        </p:txBody>
      </p:sp>
      <p:pic>
        <p:nvPicPr>
          <p:cNvPr id="5122" name="Picture 2" descr="16 Beautiful Bangladesh ideas | beautiful, bangladesh, bangladesh travel">
            <a:extLst>
              <a:ext uri="{FF2B5EF4-FFF2-40B4-BE49-F238E27FC236}">
                <a16:creationId xmlns:a16="http://schemas.microsoft.com/office/drawing/2014/main" id="{3B422ED3-063A-7049-A6A7-BECDF180C20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942" r="14942"/>
          <a:stretch/>
        </p:blipFill>
        <p:spPr bwMode="auto">
          <a:xfrm>
            <a:off x="-9886" y="10"/>
            <a:ext cx="7572605" cy="6857990"/>
          </a:xfrm>
          <a:prstGeom prst="rect">
            <a:avLst/>
          </a:prstGeom>
          <a:noFill/>
          <a:extLst>
            <a:ext uri="{909E8E84-426E-40DD-AFC4-6F175D3DCCD1}">
              <a14:hiddenFill xmlns:a14="http://schemas.microsoft.com/office/drawing/2010/main">
                <a:solidFill>
                  <a:srgbClr val="FFFFFF"/>
                </a:solidFill>
              </a14:hiddenFill>
            </a:ext>
          </a:extLst>
        </p:spPr>
      </p:pic>
      <p:cxnSp>
        <p:nvCxnSpPr>
          <p:cNvPr id="5138" name="Straight Connector 5137">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141C4D57-0303-2828-7006-80B555AB54BE}"/>
              </a:ext>
            </a:extLst>
          </p:cNvPr>
          <p:cNvSpPr>
            <a:spLocks noGrp="1"/>
          </p:cNvSpPr>
          <p:nvPr>
            <p:ph type="subTitle" idx="1"/>
          </p:nvPr>
        </p:nvSpPr>
        <p:spPr>
          <a:xfrm>
            <a:off x="8153400" y="2543364"/>
            <a:ext cx="3434180" cy="3599019"/>
          </a:xfrm>
        </p:spPr>
        <p:txBody>
          <a:bodyPr vert="horz" lIns="91440" tIns="45720" rIns="91440" bIns="45720" rtlCol="0">
            <a:normAutofit/>
          </a:bodyPr>
          <a:lstStyle/>
          <a:p>
            <a:pPr marL="342900" indent="-228600" algn="l">
              <a:buFont typeface="Arial" panose="020B0604020202020204" pitchFamily="34" charset="0"/>
              <a:buChar char="•"/>
            </a:pPr>
            <a:r>
              <a:rPr lang="en-US" sz="1900"/>
              <a:t>Driving force for economic growth</a:t>
            </a:r>
          </a:p>
          <a:p>
            <a:pPr marL="342900" indent="-228600" algn="l">
              <a:buFont typeface="Arial" panose="020B0604020202020204" pitchFamily="34" charset="0"/>
              <a:buChar char="•"/>
            </a:pPr>
            <a:r>
              <a:rPr lang="en-US" sz="1900"/>
              <a:t>Opportunity of exchanging culture</a:t>
            </a:r>
          </a:p>
          <a:p>
            <a:pPr marL="342900" indent="-228600" algn="l">
              <a:buFont typeface="Arial" panose="020B0604020202020204" pitchFamily="34" charset="0"/>
              <a:buChar char="•"/>
            </a:pPr>
            <a:r>
              <a:rPr lang="en-US" sz="1900"/>
              <a:t>Infrastructure development</a:t>
            </a:r>
          </a:p>
          <a:p>
            <a:pPr marL="342900" indent="-228600" algn="l">
              <a:buFont typeface="Arial" panose="020B0604020202020204" pitchFamily="34" charset="0"/>
              <a:buChar char="•"/>
            </a:pPr>
            <a:r>
              <a:rPr lang="en-US" sz="1900"/>
              <a:t>Preservation of heritage sites</a:t>
            </a:r>
          </a:p>
          <a:p>
            <a:pPr marL="342900" indent="-228600" algn="l">
              <a:buFont typeface="Arial" panose="020B0604020202020204" pitchFamily="34" charset="0"/>
              <a:buChar char="•"/>
            </a:pPr>
            <a:r>
              <a:rPr lang="en-US" sz="1900"/>
              <a:t>Promotion of local products</a:t>
            </a:r>
          </a:p>
          <a:p>
            <a:pPr marL="342900" indent="-228600" algn="l">
              <a:buFont typeface="Arial" panose="020B0604020202020204" pitchFamily="34" charset="0"/>
              <a:buChar char="•"/>
            </a:pPr>
            <a:r>
              <a:rPr lang="en-US" sz="1900"/>
              <a:t>Increased investment</a:t>
            </a:r>
          </a:p>
          <a:p>
            <a:pPr marL="342900" indent="-228600" algn="l">
              <a:buFont typeface="Arial" panose="020B0604020202020204" pitchFamily="34" charset="0"/>
              <a:buChar char="•"/>
            </a:pPr>
            <a:r>
              <a:rPr lang="en-US" sz="1900"/>
              <a:t>Helps Global visibility</a:t>
            </a:r>
          </a:p>
          <a:p>
            <a:pPr marL="342900" indent="-228600" algn="l">
              <a:buFont typeface="Arial" panose="020B0604020202020204" pitchFamily="34" charset="0"/>
              <a:buChar char="•"/>
            </a:pPr>
            <a:r>
              <a:rPr lang="en-US" sz="1900"/>
              <a:t> in creating employment</a:t>
            </a:r>
          </a:p>
        </p:txBody>
      </p:sp>
    </p:spTree>
    <p:extLst>
      <p:ext uri="{BB962C8B-B14F-4D97-AF65-F5344CB8AC3E}">
        <p14:creationId xmlns:p14="http://schemas.microsoft.com/office/powerpoint/2010/main" val="5659729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4" name="Picture 6" descr="Earnings from inbound visitors grew 59% last year | The Business Standard">
            <a:extLst>
              <a:ext uri="{FF2B5EF4-FFF2-40B4-BE49-F238E27FC236}">
                <a16:creationId xmlns:a16="http://schemas.microsoft.com/office/drawing/2014/main" id="{DA025800-50FA-475C-BE5B-24A8359775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0607" y="134626"/>
            <a:ext cx="9630785" cy="6588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4742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ow Tourism Industry Can Thrive in the Midst of the Pandemic | BSBI">
            <a:extLst>
              <a:ext uri="{FF2B5EF4-FFF2-40B4-BE49-F238E27FC236}">
                <a16:creationId xmlns:a16="http://schemas.microsoft.com/office/drawing/2014/main" id="{6EBF204D-1311-4C3A-2BD4-03EFADA90B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2783" r="17205"/>
          <a:stretch/>
        </p:blipFill>
        <p:spPr bwMode="auto">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DC509AE-A73D-4AF4-7281-8D3B2476EBE1}"/>
              </a:ext>
            </a:extLst>
          </p:cNvPr>
          <p:cNvSpPr txBox="1"/>
          <p:nvPr/>
        </p:nvSpPr>
        <p:spPr>
          <a:xfrm>
            <a:off x="5981076" y="668594"/>
            <a:ext cx="6095998" cy="5698868"/>
          </a:xfrm>
          <a:prstGeom prst="rect">
            <a:avLst/>
          </a:prstGeom>
        </p:spPr>
        <p:txBody>
          <a:bodyPr vert="horz" lIns="91440" tIns="45720" rIns="91440" bIns="45720" rtlCol="0">
            <a:normAutofit/>
          </a:bodyPr>
          <a:lstStyle/>
          <a:p>
            <a:pPr algn="just">
              <a:lnSpc>
                <a:spcPct val="90000"/>
              </a:lnSpc>
              <a:spcAft>
                <a:spcPts val="600"/>
              </a:spcAft>
            </a:pPr>
            <a:r>
              <a:rPr lang="en-US" sz="2400" dirty="0">
                <a:latin typeface="Aptos" panose="020B0004020202020204" pitchFamily="34" charset="0"/>
                <a:cs typeface="Aparajita" panose="02020603050405020304" pitchFamily="18" charset="0"/>
              </a:rPr>
              <a:t>Tourism is one of the world’s </a:t>
            </a:r>
            <a:r>
              <a:rPr lang="en-US" sz="2400" b="1" dirty="0">
                <a:latin typeface="Aptos" panose="020B0004020202020204" pitchFamily="34" charset="0"/>
                <a:cs typeface="Aparajita" panose="02020603050405020304" pitchFamily="18" charset="0"/>
              </a:rPr>
              <a:t>fastest-growing industries </a:t>
            </a:r>
            <a:r>
              <a:rPr lang="en-US" sz="2400" dirty="0">
                <a:latin typeface="Aptos" panose="020B0004020202020204" pitchFamily="34" charset="0"/>
                <a:cs typeface="Aparajita" panose="02020603050405020304" pitchFamily="18" charset="0"/>
              </a:rPr>
              <a:t>and a </a:t>
            </a:r>
            <a:r>
              <a:rPr lang="en-US" sz="2400" b="1" dirty="0">
                <a:latin typeface="Aptos" panose="020B0004020202020204" pitchFamily="34" charset="0"/>
                <a:cs typeface="Aparajita" panose="02020603050405020304" pitchFamily="18" charset="0"/>
              </a:rPr>
              <a:t>major foreign exchange and employment generator </a:t>
            </a:r>
            <a:r>
              <a:rPr lang="en-US" sz="2400" dirty="0">
                <a:latin typeface="Aptos" panose="020B0004020202020204" pitchFamily="34" charset="0"/>
                <a:cs typeface="Aparajita" panose="02020603050405020304" pitchFamily="18" charset="0"/>
              </a:rPr>
              <a:t>for many countries. It is one of the most remarkable economic and social phenomena.</a:t>
            </a:r>
          </a:p>
          <a:p>
            <a:pPr algn="just">
              <a:lnSpc>
                <a:spcPct val="90000"/>
              </a:lnSpc>
              <a:spcAft>
                <a:spcPts val="600"/>
              </a:spcAft>
            </a:pPr>
            <a:endParaRPr lang="en-US" sz="2400" dirty="0">
              <a:latin typeface="Aptos" panose="020B0004020202020204" pitchFamily="34" charset="0"/>
              <a:cs typeface="Aparajita" panose="02020603050405020304" pitchFamily="18" charset="0"/>
            </a:endParaRPr>
          </a:p>
          <a:p>
            <a:pPr algn="just">
              <a:lnSpc>
                <a:spcPct val="90000"/>
              </a:lnSpc>
              <a:spcAft>
                <a:spcPts val="600"/>
              </a:spcAft>
            </a:pPr>
            <a:r>
              <a:rPr lang="en-US" sz="2400" dirty="0">
                <a:latin typeface="Aptos" panose="020B0004020202020204" pitchFamily="34" charset="0"/>
                <a:cs typeface="Aparajita" panose="02020603050405020304" pitchFamily="18" charset="0"/>
              </a:rPr>
              <a:t>The word ‘tour’ is derived from the Latin word </a:t>
            </a:r>
            <a:r>
              <a:rPr lang="en-US" sz="2400" i="1" u="sng" dirty="0">
                <a:latin typeface="Aptos" panose="020B0004020202020204" pitchFamily="34" charset="0"/>
                <a:cs typeface="Aparajita" panose="02020603050405020304" pitchFamily="18" charset="0"/>
              </a:rPr>
              <a:t>tornus</a:t>
            </a:r>
            <a:r>
              <a:rPr lang="en-US" sz="2400" dirty="0">
                <a:latin typeface="Aptos" panose="020B0004020202020204" pitchFamily="34" charset="0"/>
                <a:cs typeface="Aparajita" panose="02020603050405020304" pitchFamily="18" charset="0"/>
              </a:rPr>
              <a:t>, meaning ‘a tool for </a:t>
            </a:r>
            <a:r>
              <a:rPr lang="en-US" sz="2400" i="1" dirty="0">
                <a:latin typeface="Aptos" panose="020B0004020202020204" pitchFamily="34" charset="0"/>
                <a:cs typeface="Aparajita" panose="02020603050405020304" pitchFamily="18" charset="0"/>
              </a:rPr>
              <a:t>making a circle</a:t>
            </a:r>
            <a:r>
              <a:rPr lang="en-US" sz="2400" dirty="0">
                <a:latin typeface="Aptos" panose="020B0004020202020204" pitchFamily="34" charset="0"/>
                <a:cs typeface="Aparajita" panose="02020603050405020304" pitchFamily="18" charset="0"/>
              </a:rPr>
              <a:t>.’ </a:t>
            </a:r>
          </a:p>
          <a:p>
            <a:pPr algn="just">
              <a:lnSpc>
                <a:spcPct val="90000"/>
              </a:lnSpc>
              <a:spcAft>
                <a:spcPts val="600"/>
              </a:spcAft>
            </a:pPr>
            <a:endParaRPr lang="en-US" sz="2400" dirty="0">
              <a:latin typeface="Aptos" panose="020B0004020202020204" pitchFamily="34" charset="0"/>
              <a:cs typeface="Aparajita" panose="02020603050405020304" pitchFamily="18" charset="0"/>
            </a:endParaRPr>
          </a:p>
          <a:p>
            <a:pPr algn="just">
              <a:lnSpc>
                <a:spcPct val="90000"/>
              </a:lnSpc>
              <a:spcAft>
                <a:spcPts val="600"/>
              </a:spcAft>
            </a:pPr>
            <a:r>
              <a:rPr lang="en-US" sz="2400" dirty="0">
                <a:latin typeface="Aptos" panose="020B0004020202020204" pitchFamily="34" charset="0"/>
                <a:cs typeface="Aparajita" panose="02020603050405020304" pitchFamily="18" charset="0"/>
              </a:rPr>
              <a:t>Tourism may be defined as the </a:t>
            </a:r>
            <a:r>
              <a:rPr lang="en-US" sz="2400" b="1" dirty="0">
                <a:latin typeface="Aptos" panose="020B0004020202020204" pitchFamily="34" charset="0"/>
                <a:cs typeface="Aparajita" panose="02020603050405020304" pitchFamily="18" charset="0"/>
              </a:rPr>
              <a:t>movement of people from their usual place of residence to another place ( with the intention to return) for a minimum period of twenty-four hours to a maximum of six months </a:t>
            </a:r>
            <a:r>
              <a:rPr lang="en-US" sz="2400" dirty="0">
                <a:latin typeface="Aptos" panose="020B0004020202020204" pitchFamily="34" charset="0"/>
                <a:cs typeface="Aparajita" panose="02020603050405020304" pitchFamily="18" charset="0"/>
              </a:rPr>
              <a:t>for the individual purpose of leisure.</a:t>
            </a:r>
          </a:p>
        </p:txBody>
      </p:sp>
    </p:spTree>
    <p:extLst>
      <p:ext uri="{BB962C8B-B14F-4D97-AF65-F5344CB8AC3E}">
        <p14:creationId xmlns:p14="http://schemas.microsoft.com/office/powerpoint/2010/main" val="939681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10366-CCFF-C738-DDAD-7E752027E9D8}"/>
              </a:ext>
            </a:extLst>
          </p:cNvPr>
          <p:cNvSpPr>
            <a:spLocks noGrp="1"/>
          </p:cNvSpPr>
          <p:nvPr>
            <p:ph type="ctrTitle"/>
          </p:nvPr>
        </p:nvSpPr>
        <p:spPr>
          <a:xfrm>
            <a:off x="7353300" y="828899"/>
            <a:ext cx="3019888" cy="676051"/>
          </a:xfrm>
        </p:spPr>
        <p:txBody>
          <a:bodyPr anchor="t">
            <a:normAutofit/>
          </a:bodyPr>
          <a:lstStyle/>
          <a:p>
            <a:pPr algn="l"/>
            <a:r>
              <a:rPr lang="en-US" sz="4000" b="1" dirty="0">
                <a:latin typeface="Netflix Sans" panose="020B0603020202020204" pitchFamily="34" charset="0"/>
                <a:ea typeface="Netflix Sans" panose="020B0603020202020204" pitchFamily="34" charset="0"/>
                <a:cs typeface="Netflix Sans" panose="020B0603020202020204" pitchFamily="34" charset="0"/>
              </a:rPr>
              <a:t>Conclusion</a:t>
            </a:r>
          </a:p>
        </p:txBody>
      </p:sp>
      <p:sp>
        <p:nvSpPr>
          <p:cNvPr id="5" name="Subtitle 4">
            <a:extLst>
              <a:ext uri="{FF2B5EF4-FFF2-40B4-BE49-F238E27FC236}">
                <a16:creationId xmlns:a16="http://schemas.microsoft.com/office/drawing/2014/main" id="{22331786-2D46-B951-728F-ECB53B1D5DD0}"/>
              </a:ext>
            </a:extLst>
          </p:cNvPr>
          <p:cNvSpPr>
            <a:spLocks noGrp="1"/>
          </p:cNvSpPr>
          <p:nvPr>
            <p:ph type="subTitle" idx="1"/>
          </p:nvPr>
        </p:nvSpPr>
        <p:spPr>
          <a:xfrm>
            <a:off x="7353300" y="1847850"/>
            <a:ext cx="4362450" cy="4438650"/>
          </a:xfrm>
        </p:spPr>
        <p:txBody>
          <a:bodyPr>
            <a:noAutofit/>
          </a:bodyPr>
          <a:lstStyle/>
          <a:p>
            <a:pPr algn="just"/>
            <a:r>
              <a:rPr lang="en-US" sz="2000" dirty="0">
                <a:latin typeface="Netflix Sans" panose="020B0603020202020204" pitchFamily="34" charset="0"/>
                <a:ea typeface="Netflix Sans" panose="020B0603020202020204" pitchFamily="34" charset="0"/>
                <a:cs typeface="Netflix Sans" panose="020B0603020202020204" pitchFamily="34" charset="0"/>
              </a:rPr>
              <a:t>Bangladesh is a land of beauty. It is a small country but full of tourist spots. Every year a lot of tourists from home and abroad come to visit these sports. There are many tourist spots in Bangladesh. All the tourist spots are very beautiful and wonderful. We can earn a lot of foreign money by developing these tourist spots. Government and people should come forward to take necessary steps to make these spots more attractive to the tourists.</a:t>
            </a:r>
          </a:p>
        </p:txBody>
      </p:sp>
      <p:pic>
        <p:nvPicPr>
          <p:cNvPr id="8" name="Picture 7" descr="Pen placed on top of a signature line">
            <a:extLst>
              <a:ext uri="{FF2B5EF4-FFF2-40B4-BE49-F238E27FC236}">
                <a16:creationId xmlns:a16="http://schemas.microsoft.com/office/drawing/2014/main" id="{733A399A-5692-083A-93B7-2BC04469A21B}"/>
              </a:ext>
            </a:extLst>
          </p:cNvPr>
          <p:cNvPicPr>
            <a:picLocks noChangeAspect="1"/>
          </p:cNvPicPr>
          <p:nvPr/>
        </p:nvPicPr>
        <p:blipFill rotWithShape="1">
          <a:blip r:embed="rId2"/>
          <a:srcRect l="34694" r="-1" b="-1"/>
          <a:stretch/>
        </p:blipFill>
        <p:spPr>
          <a:xfrm>
            <a:off x="20" y="10"/>
            <a:ext cx="6709729" cy="6857990"/>
          </a:xfrm>
          <a:prstGeom prst="rect">
            <a:avLst/>
          </a:prstGeom>
        </p:spPr>
      </p:pic>
      <p:grpSp>
        <p:nvGrpSpPr>
          <p:cNvPr id="9" name="Group 8">
            <a:extLst>
              <a:ext uri="{FF2B5EF4-FFF2-40B4-BE49-F238E27FC236}">
                <a16:creationId xmlns:a16="http://schemas.microsoft.com/office/drawing/2014/main" id="{780C4553-5AA5-ABAD-A86E-A9DB53A554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48068" y="0"/>
            <a:ext cx="123362" cy="6858000"/>
            <a:chOff x="12068638" y="0"/>
            <a:chExt cx="123362" cy="6858000"/>
          </a:xfrm>
        </p:grpSpPr>
        <p:sp>
          <p:nvSpPr>
            <p:cNvPr id="10" name="Rectangle 9">
              <a:extLst>
                <a:ext uri="{FF2B5EF4-FFF2-40B4-BE49-F238E27FC236}">
                  <a16:creationId xmlns:a16="http://schemas.microsoft.com/office/drawing/2014/main" id="{24314F52-50BF-91A2-1CE5-F6BA35C945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5C556E2-7688-DAC5-DDA8-DE5C3BE8E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70775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4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D0D6D3E-D7F9-4591-9CA9-DDF4DB1F7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25AB2F-2728-C79E-2CD4-F125E64D48C8}"/>
              </a:ext>
            </a:extLst>
          </p:cNvPr>
          <p:cNvSpPr>
            <a:spLocks noGrp="1"/>
          </p:cNvSpPr>
          <p:nvPr>
            <p:ph type="title"/>
          </p:nvPr>
        </p:nvSpPr>
        <p:spPr>
          <a:xfrm>
            <a:off x="982638" y="1012536"/>
            <a:ext cx="5013047" cy="4756162"/>
          </a:xfrm>
        </p:spPr>
        <p:txBody>
          <a:bodyPr vert="horz" lIns="91440" tIns="45720" rIns="91440" bIns="45720" rtlCol="0" anchor="t">
            <a:normAutofit/>
          </a:bodyPr>
          <a:lstStyle/>
          <a:p>
            <a:pPr algn="just"/>
            <a:r>
              <a:rPr lang="en-US" sz="2400" b="1" dirty="0">
                <a:latin typeface="Aptos" panose="020B0004020202020204" pitchFamily="34" charset="0"/>
              </a:rPr>
              <a:t>According to WTO (1993), </a:t>
            </a:r>
            <a:r>
              <a:rPr lang="en-US" sz="2400" b="1" dirty="0">
                <a:solidFill>
                  <a:srgbClr val="FF0000"/>
                </a:solidFill>
                <a:latin typeface="Aptos" panose="020B0004020202020204" pitchFamily="34" charset="0"/>
              </a:rPr>
              <a:t> “Tourism encompasses the activities of persons traveling and staying in places outside their usual environment for not more than one consecutive year for leisure, business, and other purposes</a:t>
            </a:r>
            <a:r>
              <a:rPr lang="en-US" sz="2400" dirty="0">
                <a:latin typeface="Aptos" panose="020B0004020202020204" pitchFamily="34" charset="0"/>
              </a:rPr>
              <a:t>.”</a:t>
            </a:r>
            <a:br>
              <a:rPr lang="en-US" sz="2400" dirty="0">
                <a:latin typeface="Aptos" panose="020B0004020202020204" pitchFamily="34" charset="0"/>
              </a:rPr>
            </a:br>
            <a:br>
              <a:rPr lang="en-US" sz="2400" dirty="0">
                <a:latin typeface="Aptos" panose="020B0004020202020204" pitchFamily="34" charset="0"/>
              </a:rPr>
            </a:br>
            <a:r>
              <a:rPr lang="en-US" sz="2400" b="1" dirty="0">
                <a:latin typeface="Aptos" panose="020B0004020202020204" pitchFamily="34" charset="0"/>
              </a:rPr>
              <a:t>The Rome conference on tourism in 1963 </a:t>
            </a:r>
            <a:r>
              <a:rPr lang="en-US" sz="2400" dirty="0">
                <a:latin typeface="Aptos" panose="020B0004020202020204" pitchFamily="34" charset="0"/>
              </a:rPr>
              <a:t>defined tourism as ‘a </a:t>
            </a:r>
            <a:r>
              <a:rPr lang="en-US" sz="2400" b="1" dirty="0">
                <a:solidFill>
                  <a:srgbClr val="FF0000"/>
                </a:solidFill>
                <a:latin typeface="Aptos" panose="020B0004020202020204" pitchFamily="34" charset="0"/>
              </a:rPr>
              <a:t>visit to a country other than one’s own or where one usually resides and works</a:t>
            </a:r>
            <a:r>
              <a:rPr lang="en-US" sz="2400" dirty="0">
                <a:latin typeface="Aptos" panose="020B0004020202020204" pitchFamily="34" charset="0"/>
              </a:rPr>
              <a:t>. </a:t>
            </a:r>
          </a:p>
        </p:txBody>
      </p:sp>
      <p:sp>
        <p:nvSpPr>
          <p:cNvPr id="27" name="Rectangle 26">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4068664" cy="6858000"/>
          </a:xfrm>
          <a:prstGeom prst="rect">
            <a:avLst/>
          </a:prstGeom>
          <a:gradFill>
            <a:gsLst>
              <a:gs pos="26000">
                <a:srgbClr val="000000"/>
              </a:gs>
              <a:gs pos="100000">
                <a:schemeClr val="accent1"/>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3611463" cy="6858000"/>
          </a:xfrm>
          <a:prstGeom prst="rect">
            <a:avLst/>
          </a:prstGeom>
          <a:gradFill>
            <a:gsLst>
              <a:gs pos="0">
                <a:schemeClr val="accent1">
                  <a:lumMod val="75000"/>
                  <a:alpha val="56000"/>
                </a:schemeClr>
              </a:gs>
              <a:gs pos="100000">
                <a:srgbClr val="000000">
                  <a:alpha val="52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230721" y="-107390"/>
            <a:ext cx="3853890" cy="4068665"/>
          </a:xfrm>
          <a:prstGeom prst="rect">
            <a:avLst/>
          </a:prstGeom>
          <a:gradFill>
            <a:gsLst>
              <a:gs pos="0">
                <a:srgbClr val="000000">
                  <a:alpha val="34000"/>
                </a:srgbClr>
              </a:gs>
              <a:gs pos="96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Window view of the sea">
            <a:extLst>
              <a:ext uri="{FF2B5EF4-FFF2-40B4-BE49-F238E27FC236}">
                <a16:creationId xmlns:a16="http://schemas.microsoft.com/office/drawing/2014/main" id="{D6594EAC-296B-4E7E-3FF2-42DB876F034D}"/>
              </a:ext>
            </a:extLst>
          </p:cNvPr>
          <p:cNvPicPr>
            <a:picLocks noChangeAspect="1"/>
          </p:cNvPicPr>
          <p:nvPr/>
        </p:nvPicPr>
        <p:blipFill>
          <a:blip r:embed="rId2"/>
          <a:srcRect l="26980" r="6021" b="1"/>
          <a:stretch/>
        </p:blipFill>
        <p:spPr>
          <a:xfrm>
            <a:off x="6096000" y="1012536"/>
            <a:ext cx="4756162" cy="4756162"/>
          </a:xfrm>
          <a:custGeom>
            <a:avLst/>
            <a:gdLst/>
            <a:ahLst/>
            <a:cxnLst/>
            <a:rect l="l" t="t" r="r" b="b"/>
            <a:pathLst>
              <a:path w="5031136" h="5031136">
                <a:moveTo>
                  <a:pt x="2515568" y="0"/>
                </a:moveTo>
                <a:cubicBezTo>
                  <a:pt x="3904878" y="0"/>
                  <a:pt x="5031136" y="1126258"/>
                  <a:pt x="5031136" y="2515568"/>
                </a:cubicBezTo>
                <a:cubicBezTo>
                  <a:pt x="5031136" y="3904878"/>
                  <a:pt x="3904878" y="5031136"/>
                  <a:pt x="2515568" y="5031136"/>
                </a:cubicBezTo>
                <a:cubicBezTo>
                  <a:pt x="1126258" y="5031136"/>
                  <a:pt x="0" y="3904878"/>
                  <a:pt x="0" y="2515568"/>
                </a:cubicBezTo>
                <a:cubicBezTo>
                  <a:pt x="0" y="1126258"/>
                  <a:pt x="1126258" y="0"/>
                  <a:pt x="2515568" y="0"/>
                </a:cubicBezTo>
                <a:close/>
              </a:path>
            </a:pathLst>
          </a:custGeom>
        </p:spPr>
      </p:pic>
    </p:spTree>
    <p:extLst>
      <p:ext uri="{BB962C8B-B14F-4D97-AF65-F5344CB8AC3E}">
        <p14:creationId xmlns:p14="http://schemas.microsoft.com/office/powerpoint/2010/main" val="1701252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low Tourism- The Next Big Trend in 2022 | VMSIIHE Blog">
            <a:extLst>
              <a:ext uri="{FF2B5EF4-FFF2-40B4-BE49-F238E27FC236}">
                <a16:creationId xmlns:a16="http://schemas.microsoft.com/office/drawing/2014/main" id="{A2CB55D0-BD3D-708D-8175-B8FEE24A91DD}"/>
              </a:ext>
            </a:extLst>
          </p:cNvPr>
          <p:cNvPicPr>
            <a:picLocks noChangeAspect="1" noChangeArrowheads="1"/>
          </p:cNvPicPr>
          <p:nvPr/>
        </p:nvPicPr>
        <p:blipFill>
          <a:blip r:embed="rId3">
            <a:alphaModFix amt="35000"/>
            <a:extLst>
              <a:ext uri="{28A0092B-C50C-407E-A947-70E740481C1C}">
                <a14:useLocalDpi xmlns:a14="http://schemas.microsoft.com/office/drawing/2010/main" val="0"/>
              </a:ext>
            </a:extLst>
          </a:blip>
          <a:srcRect t="44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a:extLst>
              <a:ext uri="{FF2B5EF4-FFF2-40B4-BE49-F238E27FC236}">
                <a16:creationId xmlns:a16="http://schemas.microsoft.com/office/drawing/2014/main" id="{1A47319F-160E-D1E4-6F5D-8330B46DC624}"/>
              </a:ext>
            </a:extLst>
          </p:cNvPr>
          <p:cNvGraphicFramePr/>
          <p:nvPr>
            <p:extLst>
              <p:ext uri="{D42A27DB-BD31-4B8C-83A1-F6EECF244321}">
                <p14:modId xmlns:p14="http://schemas.microsoft.com/office/powerpoint/2010/main" val="18951352"/>
              </p:ext>
            </p:extLst>
          </p:nvPr>
        </p:nvGraphicFramePr>
        <p:xfrm>
          <a:off x="320040" y="1085691"/>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3419586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047B2C8-076C-24FC-5140-FF85FA9ABC47}"/>
              </a:ext>
            </a:extLst>
          </p:cNvPr>
          <p:cNvSpPr txBox="1"/>
          <p:nvPr/>
        </p:nvSpPr>
        <p:spPr>
          <a:xfrm>
            <a:off x="6607568" y="407095"/>
            <a:ext cx="4491821" cy="585964"/>
          </a:xfrm>
          <a:prstGeom prst="rect">
            <a:avLst/>
          </a:prstGeom>
        </p:spPr>
        <p:txBody>
          <a:bodyPr vert="horz" lIns="91440" tIns="45720" rIns="91440" bIns="45720" rtlCol="0" anchor="ctr">
            <a:normAutofit fontScale="92500"/>
          </a:bodyPr>
          <a:lstStyle/>
          <a:p>
            <a:pPr algn="just">
              <a:lnSpc>
                <a:spcPct val="90000"/>
              </a:lnSpc>
              <a:spcBef>
                <a:spcPct val="0"/>
              </a:spcBef>
              <a:spcAft>
                <a:spcPts val="600"/>
              </a:spcAft>
            </a:pPr>
            <a:r>
              <a:rPr lang="en-US" sz="3200" b="1" dirty="0">
                <a:latin typeface="Aptos" panose="020B0004020202020204" pitchFamily="34" charset="0"/>
                <a:ea typeface="+mj-ea"/>
                <a:cs typeface="+mj-cs"/>
              </a:rPr>
              <a:t>Classification of Tourism</a:t>
            </a:r>
          </a:p>
        </p:txBody>
      </p:sp>
      <p:pic>
        <p:nvPicPr>
          <p:cNvPr id="2065" name="Picture 2064" descr="Crowd in a beach">
            <a:extLst>
              <a:ext uri="{FF2B5EF4-FFF2-40B4-BE49-F238E27FC236}">
                <a16:creationId xmlns:a16="http://schemas.microsoft.com/office/drawing/2014/main" id="{9C5D800E-3DA0-26D1-C191-D1373E58FCA4}"/>
              </a:ext>
            </a:extLst>
          </p:cNvPr>
          <p:cNvPicPr>
            <a:picLocks noChangeAspect="1"/>
          </p:cNvPicPr>
          <p:nvPr/>
        </p:nvPicPr>
        <p:blipFill>
          <a:blip r:embed="rId2"/>
          <a:srcRect l="11523" r="29366"/>
          <a:stretch/>
        </p:blipFill>
        <p:spPr>
          <a:xfrm>
            <a:off x="20" y="10"/>
            <a:ext cx="6095980" cy="6857990"/>
          </a:xfrm>
          <a:prstGeom prst="rect">
            <a:avLst/>
          </a:prstGeom>
        </p:spPr>
      </p:pic>
      <p:grpSp>
        <p:nvGrpSpPr>
          <p:cNvPr id="2075" name="Group 2074">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2076" name="Rectangle 2075">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7" name="Rectangle 2076">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DA240319-AFF9-377A-96A5-99665FA7559B}"/>
              </a:ext>
            </a:extLst>
          </p:cNvPr>
          <p:cNvSpPr txBox="1"/>
          <p:nvPr/>
        </p:nvSpPr>
        <p:spPr>
          <a:xfrm>
            <a:off x="6096000" y="1081547"/>
            <a:ext cx="5972618" cy="5515897"/>
          </a:xfrm>
          <a:prstGeom prst="rect">
            <a:avLst/>
          </a:prstGeom>
        </p:spPr>
        <p:txBody>
          <a:bodyPr vert="horz" lIns="91440" tIns="45720" rIns="91440" bIns="45720" rtlCol="0" anchor="t">
            <a:normAutofit/>
          </a:bodyPr>
          <a:lstStyle/>
          <a:p>
            <a:pPr algn="just">
              <a:lnSpc>
                <a:spcPct val="90000"/>
              </a:lnSpc>
              <a:spcAft>
                <a:spcPts val="600"/>
              </a:spcAft>
            </a:pPr>
            <a:r>
              <a:rPr lang="en-US" dirty="0">
                <a:latin typeface="Aptos" panose="020B0004020202020204" pitchFamily="34" charset="0"/>
              </a:rPr>
              <a:t>Tourism can be classified into six categories according to the </a:t>
            </a:r>
            <a:r>
              <a:rPr lang="en-US" b="1" dirty="0">
                <a:solidFill>
                  <a:srgbClr val="FF0000"/>
                </a:solidFill>
                <a:latin typeface="Aptos" panose="020B0004020202020204" pitchFamily="34" charset="0"/>
              </a:rPr>
              <a:t>purpose of travel</a:t>
            </a:r>
            <a:r>
              <a:rPr lang="en-US" dirty="0">
                <a:latin typeface="Aptos" panose="020B0004020202020204" pitchFamily="34" charset="0"/>
              </a:rPr>
              <a:t>. These are the following:</a:t>
            </a:r>
          </a:p>
          <a:p>
            <a:pPr algn="just">
              <a:lnSpc>
                <a:spcPct val="90000"/>
              </a:lnSpc>
              <a:spcAft>
                <a:spcPts val="600"/>
              </a:spcAft>
            </a:pPr>
            <a:endParaRPr lang="en-US" dirty="0">
              <a:latin typeface="Aptos" panose="020B0004020202020204" pitchFamily="34" charset="0"/>
            </a:endParaRPr>
          </a:p>
          <a:p>
            <a:pPr marL="342900" indent="-228600" algn="just">
              <a:lnSpc>
                <a:spcPct val="90000"/>
              </a:lnSpc>
              <a:spcAft>
                <a:spcPts val="600"/>
              </a:spcAft>
              <a:buFont typeface="+mj-lt"/>
              <a:buAutoNum type="arabicPeriod"/>
            </a:pPr>
            <a:r>
              <a:rPr lang="en-US" b="1" dirty="0">
                <a:latin typeface="Aptos" panose="020B0004020202020204" pitchFamily="34" charset="0"/>
              </a:rPr>
              <a:t>Recreational: </a:t>
            </a:r>
            <a:r>
              <a:rPr lang="en-US" dirty="0">
                <a:latin typeface="Aptos" panose="020B0004020202020204" pitchFamily="34" charset="0"/>
              </a:rPr>
              <a:t>Recreational or leisure tourism takes a person away from the boring of everyday life. In this case, people spend their leisure time in the </a:t>
            </a:r>
            <a:r>
              <a:rPr lang="en-US" b="1" dirty="0">
                <a:solidFill>
                  <a:srgbClr val="FF0000"/>
                </a:solidFill>
                <a:latin typeface="Aptos" panose="020B0004020202020204" pitchFamily="34" charset="0"/>
              </a:rPr>
              <a:t>hills, sea beaches, etc.</a:t>
            </a:r>
          </a:p>
          <a:p>
            <a:pPr marL="342900" indent="-228600" algn="just">
              <a:lnSpc>
                <a:spcPct val="90000"/>
              </a:lnSpc>
              <a:spcAft>
                <a:spcPts val="600"/>
              </a:spcAft>
              <a:buFont typeface="+mj-lt"/>
              <a:buAutoNum type="arabicPeriod"/>
            </a:pPr>
            <a:endParaRPr lang="en-US" dirty="0">
              <a:latin typeface="Aptos" panose="020B0004020202020204" pitchFamily="34" charset="0"/>
            </a:endParaRPr>
          </a:p>
          <a:p>
            <a:pPr marL="342900" indent="-228600" algn="just">
              <a:lnSpc>
                <a:spcPct val="90000"/>
              </a:lnSpc>
              <a:spcAft>
                <a:spcPts val="600"/>
              </a:spcAft>
              <a:buFont typeface="+mj-lt"/>
              <a:buAutoNum type="arabicPeriod"/>
            </a:pPr>
            <a:r>
              <a:rPr lang="en-US" b="1" dirty="0">
                <a:latin typeface="Aptos" panose="020B0004020202020204" pitchFamily="34" charset="0"/>
              </a:rPr>
              <a:t>Cultural tourism</a:t>
            </a:r>
            <a:r>
              <a:rPr lang="en-US" dirty="0">
                <a:latin typeface="Aptos" panose="020B0004020202020204" pitchFamily="34" charset="0"/>
              </a:rPr>
              <a:t> satisfies </a:t>
            </a:r>
            <a:r>
              <a:rPr lang="en-US" b="1" dirty="0">
                <a:solidFill>
                  <a:srgbClr val="FF0000"/>
                </a:solidFill>
                <a:latin typeface="Aptos" panose="020B0004020202020204" pitchFamily="34" charset="0"/>
              </a:rPr>
              <a:t>cultural and intellectual curiosity </a:t>
            </a:r>
            <a:r>
              <a:rPr lang="en-US" dirty="0">
                <a:latin typeface="Aptos" panose="020B0004020202020204" pitchFamily="34" charset="0"/>
              </a:rPr>
              <a:t>and involves visits to </a:t>
            </a:r>
            <a:r>
              <a:rPr lang="en-US" b="1" dirty="0">
                <a:solidFill>
                  <a:srgbClr val="FF0000"/>
                </a:solidFill>
                <a:latin typeface="Aptos" panose="020B0004020202020204" pitchFamily="34" charset="0"/>
              </a:rPr>
              <a:t>ancient monuments</a:t>
            </a:r>
            <a:r>
              <a:rPr lang="en-US" dirty="0">
                <a:latin typeface="Aptos" panose="020B0004020202020204" pitchFamily="34" charset="0"/>
              </a:rPr>
              <a:t>, places of historical or religious importance, etc.</a:t>
            </a:r>
          </a:p>
          <a:p>
            <a:pPr marL="342900" indent="-228600" algn="just">
              <a:lnSpc>
                <a:spcPct val="90000"/>
              </a:lnSpc>
              <a:spcAft>
                <a:spcPts val="600"/>
              </a:spcAft>
              <a:buFont typeface="+mj-lt"/>
              <a:buAutoNum type="arabicPeriod"/>
            </a:pPr>
            <a:endParaRPr lang="en-US" dirty="0">
              <a:latin typeface="Aptos" panose="020B0004020202020204" pitchFamily="34" charset="0"/>
            </a:endParaRPr>
          </a:p>
          <a:p>
            <a:pPr marL="342900" indent="-228600" algn="just">
              <a:lnSpc>
                <a:spcPct val="90000"/>
              </a:lnSpc>
              <a:spcAft>
                <a:spcPts val="600"/>
              </a:spcAft>
              <a:buFont typeface="+mj-lt"/>
              <a:buAutoNum type="arabicPeriod"/>
            </a:pPr>
            <a:r>
              <a:rPr lang="en-US" b="1" dirty="0">
                <a:latin typeface="Aptos" panose="020B0004020202020204" pitchFamily="34" charset="0"/>
              </a:rPr>
              <a:t>Sports/Adventure: </a:t>
            </a:r>
            <a:r>
              <a:rPr lang="en-US" dirty="0">
                <a:latin typeface="Aptos" panose="020B0004020202020204" pitchFamily="34" charset="0"/>
              </a:rPr>
              <a:t>Trips taken by people with a view to </a:t>
            </a:r>
            <a:r>
              <a:rPr lang="en-US" b="1" dirty="0">
                <a:solidFill>
                  <a:srgbClr val="FF0000"/>
                </a:solidFill>
                <a:latin typeface="Aptos" panose="020B0004020202020204" pitchFamily="34" charset="0"/>
              </a:rPr>
              <a:t>playing golf, hiking, fall, surfing, rafting etc. within </a:t>
            </a:r>
            <a:r>
              <a:rPr lang="en-US" dirty="0">
                <a:latin typeface="Aptos" panose="020B0004020202020204" pitchFamily="34" charset="0"/>
              </a:rPr>
              <a:t>this category.</a:t>
            </a:r>
          </a:p>
          <a:p>
            <a:pPr marL="342900" indent="-228600" algn="just">
              <a:lnSpc>
                <a:spcPct val="90000"/>
              </a:lnSpc>
              <a:spcAft>
                <a:spcPts val="600"/>
              </a:spcAft>
              <a:buFont typeface="+mj-lt"/>
              <a:buAutoNum type="arabicPeriod"/>
            </a:pPr>
            <a:endParaRPr lang="en-US" dirty="0">
              <a:latin typeface="Aptos" panose="020B0004020202020204" pitchFamily="34" charset="0"/>
            </a:endParaRPr>
          </a:p>
        </p:txBody>
      </p:sp>
    </p:spTree>
    <p:extLst>
      <p:ext uri="{BB962C8B-B14F-4D97-AF65-F5344CB8AC3E}">
        <p14:creationId xmlns:p14="http://schemas.microsoft.com/office/powerpoint/2010/main" val="28941690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81" name="Rectangle 308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World's Best Places to Visit - Most Beautiful International Places to Visit  in 2025">
            <a:extLst>
              <a:ext uri="{FF2B5EF4-FFF2-40B4-BE49-F238E27FC236}">
                <a16:creationId xmlns:a16="http://schemas.microsoft.com/office/drawing/2014/main" id="{2D963001-E73D-D9F5-881E-93730370C5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6370" r="34519"/>
          <a:stretch/>
        </p:blipFill>
        <p:spPr bwMode="auto">
          <a:xfrm>
            <a:off x="0" y="0"/>
            <a:ext cx="5476407" cy="659567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C292D1B-B35A-960F-4C57-5CAFBFEF2F0E}"/>
              </a:ext>
            </a:extLst>
          </p:cNvPr>
          <p:cNvSpPr txBox="1"/>
          <p:nvPr/>
        </p:nvSpPr>
        <p:spPr>
          <a:xfrm>
            <a:off x="5606321" y="1139252"/>
            <a:ext cx="6086007" cy="5308997"/>
          </a:xfrm>
          <a:prstGeom prst="rect">
            <a:avLst/>
          </a:prstGeom>
        </p:spPr>
        <p:txBody>
          <a:bodyPr vert="horz" lIns="91440" tIns="45720" rIns="91440" bIns="45720" rtlCol="0" anchor="ctr">
            <a:normAutofit fontScale="92500"/>
          </a:bodyPr>
          <a:lstStyle/>
          <a:p>
            <a:pPr algn="just">
              <a:lnSpc>
                <a:spcPct val="90000"/>
              </a:lnSpc>
              <a:spcAft>
                <a:spcPts val="600"/>
              </a:spcAft>
            </a:pPr>
            <a:r>
              <a:rPr lang="en-US" sz="2000" b="1" dirty="0">
                <a:latin typeface="Aptos" panose="020B0004020202020204" pitchFamily="34" charset="0"/>
              </a:rPr>
              <a:t>4. Health: </a:t>
            </a:r>
            <a:r>
              <a:rPr lang="en-US" sz="2000" dirty="0">
                <a:latin typeface="Aptos" panose="020B0004020202020204" pitchFamily="34" charset="0"/>
              </a:rPr>
              <a:t>Under this category, people travel for</a:t>
            </a:r>
            <a:r>
              <a:rPr lang="en-US" sz="2000" b="1" dirty="0">
                <a:latin typeface="Aptos" panose="020B0004020202020204" pitchFamily="34" charset="0"/>
              </a:rPr>
              <a:t> </a:t>
            </a:r>
            <a:r>
              <a:rPr lang="en-US" sz="2000" b="1" dirty="0">
                <a:solidFill>
                  <a:srgbClr val="FF0000"/>
                </a:solidFill>
                <a:latin typeface="Aptos" panose="020B0004020202020204" pitchFamily="34" charset="0"/>
              </a:rPr>
              <a:t>medical, treatment or visit places where there are health-giving possibilities</a:t>
            </a:r>
            <a:r>
              <a:rPr lang="en-US" sz="2000" b="1" dirty="0">
                <a:latin typeface="Aptos" panose="020B0004020202020204" pitchFamily="34" charset="0"/>
              </a:rPr>
              <a:t>, </a:t>
            </a:r>
            <a:r>
              <a:rPr lang="en-US" sz="2000" dirty="0">
                <a:latin typeface="Aptos" panose="020B0004020202020204" pitchFamily="34" charset="0"/>
              </a:rPr>
              <a:t>for example, hot springs, spa yoga, etc.</a:t>
            </a:r>
          </a:p>
          <a:p>
            <a:pPr algn="just">
              <a:lnSpc>
                <a:spcPct val="90000"/>
              </a:lnSpc>
              <a:spcAft>
                <a:spcPts val="600"/>
              </a:spcAft>
            </a:pPr>
            <a:endParaRPr lang="en-US" sz="2000" b="1" dirty="0">
              <a:latin typeface="Aptos" panose="020B0004020202020204" pitchFamily="34" charset="0"/>
            </a:endParaRPr>
          </a:p>
          <a:p>
            <a:pPr algn="just">
              <a:lnSpc>
                <a:spcPct val="90000"/>
              </a:lnSpc>
              <a:spcAft>
                <a:spcPts val="600"/>
              </a:spcAft>
            </a:pPr>
            <a:r>
              <a:rPr lang="en-US" sz="2000" b="1" dirty="0">
                <a:latin typeface="Aptos" panose="020B0004020202020204" pitchFamily="34" charset="0"/>
              </a:rPr>
              <a:t>5. Convention Tourism: </a:t>
            </a:r>
            <a:r>
              <a:rPr lang="en-US" sz="2000" dirty="0">
                <a:latin typeface="Aptos" panose="020B0004020202020204" pitchFamily="34" charset="0"/>
              </a:rPr>
              <a:t>It is becoming an increasingly important component of travel. People travel </a:t>
            </a:r>
            <a:r>
              <a:rPr lang="en-US" sz="2000" b="1" dirty="0">
                <a:solidFill>
                  <a:srgbClr val="FF0000"/>
                </a:solidFill>
                <a:latin typeface="Aptos" panose="020B0004020202020204" pitchFamily="34" charset="0"/>
              </a:rPr>
              <a:t>within a country or overseas to attend conventions relating to their business, profession, or interest.</a:t>
            </a:r>
          </a:p>
          <a:p>
            <a:pPr marL="342900" indent="-342900" algn="just">
              <a:lnSpc>
                <a:spcPct val="90000"/>
              </a:lnSpc>
              <a:spcAft>
                <a:spcPts val="600"/>
              </a:spcAft>
              <a:buFont typeface="+mj-lt"/>
              <a:buAutoNum type="arabicPeriod"/>
            </a:pPr>
            <a:endParaRPr lang="en-US" sz="2000" dirty="0">
              <a:latin typeface="Aptos" panose="020B0004020202020204" pitchFamily="34" charset="0"/>
            </a:endParaRPr>
          </a:p>
          <a:p>
            <a:pPr algn="just">
              <a:lnSpc>
                <a:spcPct val="90000"/>
              </a:lnSpc>
              <a:spcAft>
                <a:spcPts val="600"/>
              </a:spcAft>
            </a:pPr>
            <a:r>
              <a:rPr lang="en-US" sz="2000" b="1" dirty="0">
                <a:latin typeface="Aptos" panose="020B0004020202020204" pitchFamily="34" charset="0"/>
              </a:rPr>
              <a:t>6. Incentive Tourism: </a:t>
            </a:r>
            <a:r>
              <a:rPr lang="en-US" sz="2000" b="1" dirty="0">
                <a:solidFill>
                  <a:srgbClr val="FF0000"/>
                </a:solidFill>
                <a:latin typeface="Aptos" panose="020B0004020202020204" pitchFamily="34" charset="0"/>
              </a:rPr>
              <a:t>Holiday trips are offered as incentives by major companies to dealers and salesmen</a:t>
            </a:r>
            <a:r>
              <a:rPr lang="en-US" sz="2000" dirty="0">
                <a:latin typeface="Aptos" panose="020B0004020202020204" pitchFamily="34" charset="0"/>
              </a:rPr>
              <a:t> who achieve high targets in sales. This is a new and expanding phenomenon in tourism, These are in position of cash incentives or gifts, Today incentive tourism is a 3 billion dollar business in the USA alone.</a:t>
            </a:r>
          </a:p>
          <a:p>
            <a:pPr algn="just">
              <a:lnSpc>
                <a:spcPct val="90000"/>
              </a:lnSpc>
              <a:spcAft>
                <a:spcPts val="600"/>
              </a:spcAft>
            </a:pPr>
            <a:endParaRPr lang="en-US" sz="2000" dirty="0">
              <a:latin typeface="Aptos" panose="020B0004020202020204" pitchFamily="34" charset="0"/>
            </a:endParaRPr>
          </a:p>
          <a:p>
            <a:pPr algn="just">
              <a:lnSpc>
                <a:spcPct val="90000"/>
              </a:lnSpc>
              <a:spcAft>
                <a:spcPts val="600"/>
              </a:spcAft>
            </a:pPr>
            <a:r>
              <a:rPr lang="en-US" sz="2000" b="1" i="1" dirty="0">
                <a:solidFill>
                  <a:srgbClr val="7030A0"/>
                </a:solidFill>
                <a:latin typeface="Aptos" panose="020B0004020202020204" pitchFamily="34" charset="0"/>
              </a:rPr>
              <a:t>Any other types?? Destination wedding? </a:t>
            </a:r>
          </a:p>
        </p:txBody>
      </p:sp>
      <p:sp>
        <p:nvSpPr>
          <p:cNvPr id="13" name="TextBox 12">
            <a:extLst>
              <a:ext uri="{FF2B5EF4-FFF2-40B4-BE49-F238E27FC236}">
                <a16:creationId xmlns:a16="http://schemas.microsoft.com/office/drawing/2014/main" id="{DAFF955E-B5F4-3DA4-3666-41B10FD42A42}"/>
              </a:ext>
            </a:extLst>
          </p:cNvPr>
          <p:cNvSpPr txBox="1"/>
          <p:nvPr/>
        </p:nvSpPr>
        <p:spPr>
          <a:xfrm>
            <a:off x="6096000" y="377659"/>
            <a:ext cx="3549445" cy="501286"/>
          </a:xfrm>
          <a:prstGeom prst="rect">
            <a:avLst/>
          </a:prstGeom>
          <a:solidFill>
            <a:srgbClr val="0054A7"/>
          </a:solidFill>
        </p:spPr>
        <p:txBody>
          <a:bodyPr vert="horz" lIns="91440" tIns="45720" rIns="91440" bIns="45720" rtlCol="0" anchor="ctr">
            <a:normAutofit/>
          </a:bodyPr>
          <a:lstStyle/>
          <a:p>
            <a:pPr>
              <a:lnSpc>
                <a:spcPct val="90000"/>
              </a:lnSpc>
              <a:spcBef>
                <a:spcPct val="0"/>
              </a:spcBef>
              <a:spcAft>
                <a:spcPts val="600"/>
              </a:spcAft>
            </a:pPr>
            <a:r>
              <a:rPr lang="en-US" dirty="0">
                <a:solidFill>
                  <a:schemeClr val="bg1"/>
                </a:solidFill>
                <a:latin typeface="Aptos" panose="020B0004020202020204" pitchFamily="34" charset="0"/>
                <a:ea typeface="+mj-ea"/>
                <a:cs typeface="+mj-cs"/>
              </a:rPr>
              <a:t>Classification of Tourism</a:t>
            </a:r>
          </a:p>
        </p:txBody>
      </p:sp>
    </p:spTree>
    <p:extLst>
      <p:ext uri="{BB962C8B-B14F-4D97-AF65-F5344CB8AC3E}">
        <p14:creationId xmlns:p14="http://schemas.microsoft.com/office/powerpoint/2010/main" val="3726652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7C9869A-D882-E5E8-C17C-60AA4A132421}"/>
              </a:ext>
            </a:extLst>
          </p:cNvPr>
          <p:cNvSpPr txBox="1"/>
          <p:nvPr/>
        </p:nvSpPr>
        <p:spPr>
          <a:xfrm>
            <a:off x="8153400" y="871146"/>
            <a:ext cx="3434180" cy="652854"/>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800" b="1" dirty="0">
                <a:latin typeface="Aptos" panose="020B0004020202020204" pitchFamily="34" charset="0"/>
                <a:ea typeface="+mj-ea"/>
                <a:cs typeface="+mj-cs"/>
              </a:rPr>
              <a:t>Cox’s Bazar</a:t>
            </a:r>
          </a:p>
        </p:txBody>
      </p:sp>
      <p:pic>
        <p:nvPicPr>
          <p:cNvPr id="7" name="Picture 6" descr="A row of boats on a beach&#10;&#10;AI-generated content may be incorrect.">
            <a:extLst>
              <a:ext uri="{FF2B5EF4-FFF2-40B4-BE49-F238E27FC236}">
                <a16:creationId xmlns:a16="http://schemas.microsoft.com/office/drawing/2014/main" id="{3AE9875C-2C76-0B71-33EF-4992E9F193DB}"/>
              </a:ext>
            </a:extLst>
          </p:cNvPr>
          <p:cNvPicPr>
            <a:picLocks noChangeAspect="1"/>
          </p:cNvPicPr>
          <p:nvPr/>
        </p:nvPicPr>
        <p:blipFill rotWithShape="1">
          <a:blip r:embed="rId2"/>
          <a:srcRect l="27746" r="10143"/>
          <a:stretch/>
        </p:blipFill>
        <p:spPr>
          <a:xfrm>
            <a:off x="-9885" y="10"/>
            <a:ext cx="7160194" cy="6857990"/>
          </a:xfrm>
          <a:prstGeom prst="rect">
            <a:avLst/>
          </a:prstGeom>
        </p:spPr>
      </p:pic>
      <p:cxnSp>
        <p:nvCxnSpPr>
          <p:cNvPr id="48" name="Straight Connector 47">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C371E3AC-4399-4F0C-0946-F5E5D67E01AD}"/>
              </a:ext>
            </a:extLst>
          </p:cNvPr>
          <p:cNvSpPr txBox="1"/>
          <p:nvPr/>
        </p:nvSpPr>
        <p:spPr>
          <a:xfrm>
            <a:off x="7045377" y="1524000"/>
            <a:ext cx="4976734" cy="5122604"/>
          </a:xfrm>
          <a:prstGeom prst="rect">
            <a:avLst/>
          </a:prstGeom>
        </p:spPr>
        <p:txBody>
          <a:bodyPr vert="horz" lIns="91440" tIns="45720" rIns="91440" bIns="45720" rtlCol="0">
            <a:normAutofit/>
          </a:bodyPr>
          <a:lstStyle/>
          <a:p>
            <a:pPr marL="342900" indent="-285750" algn="just">
              <a:lnSpc>
                <a:spcPct val="90000"/>
              </a:lnSpc>
              <a:spcAft>
                <a:spcPts val="600"/>
              </a:spcAft>
              <a:buFont typeface="Wingdings" panose="05000000000000000000" pitchFamily="2" charset="2"/>
              <a:buChar char="§"/>
            </a:pPr>
            <a:r>
              <a:rPr lang="en-US" b="1" dirty="0">
                <a:latin typeface="Aptos" panose="020B0004020202020204" pitchFamily="34" charset="0"/>
              </a:rPr>
              <a:t>World's Longest Beach: </a:t>
            </a:r>
            <a:r>
              <a:rPr lang="en-US" dirty="0">
                <a:latin typeface="Aptos" panose="020B0004020202020204" pitchFamily="34" charset="0"/>
              </a:rPr>
              <a:t>World's longest natural sandy beach, extending an unbroken 155 kilometers along the Bay of Bengal.</a:t>
            </a:r>
          </a:p>
          <a:p>
            <a:pPr marL="342900" indent="-285750" algn="just">
              <a:lnSpc>
                <a:spcPct val="90000"/>
              </a:lnSpc>
              <a:spcAft>
                <a:spcPts val="600"/>
              </a:spcAft>
              <a:buFont typeface="Wingdings" panose="05000000000000000000" pitchFamily="2" charset="2"/>
              <a:buChar char="§"/>
            </a:pPr>
            <a:r>
              <a:rPr lang="en-US" b="1" dirty="0">
                <a:latin typeface="Aptos" panose="020B0004020202020204" pitchFamily="34" charset="0"/>
              </a:rPr>
              <a:t>Peaceful Beaches: </a:t>
            </a:r>
            <a:r>
              <a:rPr lang="en-US" dirty="0">
                <a:latin typeface="Aptos" panose="020B0004020202020204" pitchFamily="34" charset="0"/>
              </a:rPr>
              <a:t>The beach itself is known for its soft, golden sand, gentle waves, and stunning sunsets. </a:t>
            </a:r>
          </a:p>
          <a:p>
            <a:pPr marL="342900" indent="-285750" algn="just">
              <a:lnSpc>
                <a:spcPct val="90000"/>
              </a:lnSpc>
              <a:spcAft>
                <a:spcPts val="600"/>
              </a:spcAft>
              <a:buFont typeface="Wingdings" panose="05000000000000000000" pitchFamily="2" charset="2"/>
              <a:buChar char="§"/>
            </a:pPr>
            <a:r>
              <a:rPr lang="en-US" b="1" dirty="0">
                <a:latin typeface="Aptos" panose="020B0004020202020204" pitchFamily="34" charset="0"/>
              </a:rPr>
              <a:t>Flourishing Tourist Hub: </a:t>
            </a:r>
            <a:r>
              <a:rPr lang="en-US" dirty="0">
                <a:latin typeface="Aptos" panose="020B0004020202020204" pitchFamily="34" charset="0"/>
              </a:rPr>
              <a:t>Cox's Bazar is a busy tourist destination, offering a wide range of accommodations, restaurants, and entertainment options. From budget-friendly guesthouses to luxurious resorts, there's something for every traveler's budget and style.</a:t>
            </a:r>
          </a:p>
          <a:p>
            <a:pPr marL="342900" indent="-285750" algn="just">
              <a:lnSpc>
                <a:spcPct val="90000"/>
              </a:lnSpc>
              <a:spcAft>
                <a:spcPts val="600"/>
              </a:spcAft>
              <a:buFont typeface="Wingdings" panose="05000000000000000000" pitchFamily="2" charset="2"/>
              <a:buChar char="§"/>
            </a:pPr>
            <a:r>
              <a:rPr lang="en-US" b="1" dirty="0">
                <a:latin typeface="Aptos" panose="020B0004020202020204" pitchFamily="34" charset="0"/>
              </a:rPr>
              <a:t>Adventure Activities: </a:t>
            </a:r>
            <a:r>
              <a:rPr lang="en-US" dirty="0">
                <a:latin typeface="Aptos" panose="020B0004020202020204" pitchFamily="34" charset="0"/>
              </a:rPr>
              <a:t>Cox's Bazar offers a variety of water sports, including surfing, parasailing, and jet skiing. </a:t>
            </a:r>
          </a:p>
        </p:txBody>
      </p:sp>
    </p:spTree>
    <p:extLst>
      <p:ext uri="{BB962C8B-B14F-4D97-AF65-F5344CB8AC3E}">
        <p14:creationId xmlns:p14="http://schemas.microsoft.com/office/powerpoint/2010/main" val="29771569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B3159DB-A5F8-0E3D-45B7-76C27691583B}"/>
              </a:ext>
            </a:extLst>
          </p:cNvPr>
          <p:cNvSpPr txBox="1"/>
          <p:nvPr/>
        </p:nvSpPr>
        <p:spPr>
          <a:xfrm>
            <a:off x="104931" y="1289156"/>
            <a:ext cx="5426439" cy="4853228"/>
          </a:xfrm>
          <a:prstGeom prst="rect">
            <a:avLst/>
          </a:prstGeom>
        </p:spPr>
        <p:txBody>
          <a:bodyPr vert="horz" lIns="91440" tIns="45720" rIns="91440" bIns="45720" rtlCol="0">
            <a:normAutofit fontScale="92500"/>
          </a:bodyPr>
          <a:lstStyle/>
          <a:p>
            <a:pPr marL="400050" indent="-342900" algn="just">
              <a:lnSpc>
                <a:spcPct val="90000"/>
              </a:lnSpc>
              <a:spcAft>
                <a:spcPts val="600"/>
              </a:spcAft>
              <a:buFont typeface="Wingdings" panose="05000000000000000000" pitchFamily="2" charset="2"/>
              <a:buChar char="§"/>
            </a:pPr>
            <a:r>
              <a:rPr lang="en-US" sz="2800" b="1" dirty="0"/>
              <a:t>Natural Wonders:</a:t>
            </a:r>
            <a:r>
              <a:rPr lang="en-US" sz="2800" dirty="0"/>
              <a:t> Venture beyond the beach to discover the natural beauty of Cox's Bazar. Hike through the lavish forests of </a:t>
            </a:r>
            <a:r>
              <a:rPr lang="en-US" sz="2800" dirty="0" err="1"/>
              <a:t>Himchari</a:t>
            </a:r>
            <a:r>
              <a:rPr lang="en-US" sz="2800" dirty="0"/>
              <a:t> National Park, home to diverse wildlife and flowing waterfalls. Embark on a boat trip to </a:t>
            </a:r>
            <a:r>
              <a:rPr lang="en-US" sz="2800" dirty="0" err="1"/>
              <a:t>Sonadia</a:t>
            </a:r>
            <a:r>
              <a:rPr lang="en-US" sz="2800" dirty="0"/>
              <a:t> Island, a wildlife preserve and nesting ground for sea turtles. </a:t>
            </a:r>
          </a:p>
          <a:p>
            <a:pPr marL="400050" indent="-342900" algn="just">
              <a:lnSpc>
                <a:spcPct val="90000"/>
              </a:lnSpc>
              <a:spcAft>
                <a:spcPts val="600"/>
              </a:spcAft>
              <a:buFont typeface="Wingdings" panose="05000000000000000000" pitchFamily="2" charset="2"/>
              <a:buChar char="§"/>
            </a:pPr>
            <a:r>
              <a:rPr lang="en-US" sz="2800" b="1" dirty="0"/>
              <a:t>Family-Friendly Fun: </a:t>
            </a:r>
            <a:r>
              <a:rPr lang="en-US" sz="2800" dirty="0"/>
              <a:t>Cox's Bazar is a haven for families, with plenty of kid-friendly activities and attractions.</a:t>
            </a:r>
          </a:p>
        </p:txBody>
      </p:sp>
      <p:pic>
        <p:nvPicPr>
          <p:cNvPr id="5" name="Picture 4" descr="Top view of a boat being moored by fishermen">
            <a:extLst>
              <a:ext uri="{FF2B5EF4-FFF2-40B4-BE49-F238E27FC236}">
                <a16:creationId xmlns:a16="http://schemas.microsoft.com/office/drawing/2014/main" id="{FA09AF1F-AD11-707D-4B53-F1881F1642B8}"/>
              </a:ext>
            </a:extLst>
          </p:cNvPr>
          <p:cNvPicPr>
            <a:picLocks noChangeAspect="1"/>
          </p:cNvPicPr>
          <p:nvPr/>
        </p:nvPicPr>
        <p:blipFill>
          <a:blip r:embed="rId2"/>
          <a:srcRect l="14233" r="14233"/>
          <a:stretch/>
        </p:blipFill>
        <p:spPr>
          <a:xfrm>
            <a:off x="5650992" y="10"/>
            <a:ext cx="6541008" cy="6857990"/>
          </a:xfrm>
          <a:prstGeom prst="rect">
            <a:avLst/>
          </a:prstGeom>
        </p:spPr>
      </p:pic>
      <p:sp>
        <p:nvSpPr>
          <p:cNvPr id="2" name="TextBox 1">
            <a:extLst>
              <a:ext uri="{FF2B5EF4-FFF2-40B4-BE49-F238E27FC236}">
                <a16:creationId xmlns:a16="http://schemas.microsoft.com/office/drawing/2014/main" id="{7651AF4B-86FE-7CE1-0C2D-EE53622D384E}"/>
              </a:ext>
            </a:extLst>
          </p:cNvPr>
          <p:cNvSpPr txBox="1"/>
          <p:nvPr/>
        </p:nvSpPr>
        <p:spPr>
          <a:xfrm>
            <a:off x="3667432" y="255640"/>
            <a:ext cx="1983559" cy="459977"/>
          </a:xfrm>
          <a:prstGeom prst="rect">
            <a:avLst/>
          </a:prstGeom>
          <a:solidFill>
            <a:srgbClr val="6B6646"/>
          </a:solidFill>
        </p:spPr>
        <p:txBody>
          <a:bodyPr vert="horz" lIns="91440" tIns="45720" rIns="91440" bIns="45720" rtlCol="0" anchor="ctr">
            <a:normAutofit/>
          </a:bodyPr>
          <a:lstStyle/>
          <a:p>
            <a:pPr algn="r">
              <a:lnSpc>
                <a:spcPct val="90000"/>
              </a:lnSpc>
              <a:spcBef>
                <a:spcPct val="0"/>
              </a:spcBef>
              <a:spcAft>
                <a:spcPts val="600"/>
              </a:spcAft>
            </a:pPr>
            <a:r>
              <a:rPr lang="en-US" sz="2000" dirty="0">
                <a:solidFill>
                  <a:schemeClr val="bg1"/>
                </a:solidFill>
                <a:latin typeface="Aptos" panose="020B0004020202020204" pitchFamily="34" charset="0"/>
                <a:ea typeface="+mj-ea"/>
                <a:cs typeface="+mj-cs"/>
              </a:rPr>
              <a:t>Cox’s Bazar</a:t>
            </a:r>
          </a:p>
        </p:txBody>
      </p:sp>
    </p:spTree>
    <p:extLst>
      <p:ext uri="{BB962C8B-B14F-4D97-AF65-F5344CB8AC3E}">
        <p14:creationId xmlns:p14="http://schemas.microsoft.com/office/powerpoint/2010/main" val="3340255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5D5A74-FEC5-E62C-0788-8D2DB42A7F53}"/>
              </a:ext>
            </a:extLst>
          </p:cNvPr>
          <p:cNvSpPr txBox="1"/>
          <p:nvPr/>
        </p:nvSpPr>
        <p:spPr>
          <a:xfrm>
            <a:off x="702040" y="871146"/>
            <a:ext cx="4085665" cy="690763"/>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3600" b="1" dirty="0">
                <a:latin typeface="Aptos" panose="020B0004020202020204" pitchFamily="34" charset="0"/>
                <a:ea typeface="+mj-ea"/>
                <a:cs typeface="+mj-cs"/>
              </a:rPr>
              <a:t>SUNDARBAN</a:t>
            </a:r>
          </a:p>
        </p:txBody>
      </p:sp>
      <p:cxnSp>
        <p:nvCxnSpPr>
          <p:cNvPr id="1036" name="Straight Connector 1035">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A8F7592-DC23-7D93-B87F-983C8D978E63}"/>
              </a:ext>
            </a:extLst>
          </p:cNvPr>
          <p:cNvSpPr txBox="1"/>
          <p:nvPr/>
        </p:nvSpPr>
        <p:spPr>
          <a:xfrm>
            <a:off x="194872" y="1828800"/>
            <a:ext cx="5901128" cy="4653280"/>
          </a:xfrm>
          <a:prstGeom prst="rect">
            <a:avLst/>
          </a:prstGeom>
        </p:spPr>
        <p:txBody>
          <a:bodyPr vert="horz" lIns="91440" tIns="45720" rIns="91440" bIns="45720" rtlCol="0">
            <a:noAutofit/>
          </a:bodyPr>
          <a:lstStyle/>
          <a:p>
            <a:pPr marL="57150" indent="-285750" algn="just">
              <a:lnSpc>
                <a:spcPct val="90000"/>
              </a:lnSpc>
              <a:spcAft>
                <a:spcPts val="600"/>
              </a:spcAft>
              <a:buFont typeface="Wingdings" panose="05000000000000000000" pitchFamily="2" charset="2"/>
              <a:buChar char="§"/>
            </a:pPr>
            <a:r>
              <a:rPr lang="en-US" sz="2000" b="1" dirty="0">
                <a:latin typeface="Aptos" panose="020B0004020202020204" pitchFamily="34" charset="0"/>
              </a:rPr>
              <a:t>World's Largest Mangrove Forest: </a:t>
            </a:r>
            <a:r>
              <a:rPr lang="en-US" sz="2000" dirty="0">
                <a:latin typeface="Aptos" panose="020B0004020202020204" pitchFamily="34" charset="0"/>
              </a:rPr>
              <a:t>The Sundarbans is the world's largest mangrove forest, across over 10,000 square kilometers. This UNESCO World Heritage Site is home to an improbable diversity of flora and fauna, making it a must-visit for eco-tourists.</a:t>
            </a:r>
          </a:p>
          <a:p>
            <a:pPr marL="57150" indent="-285750" algn="just">
              <a:lnSpc>
                <a:spcPct val="90000"/>
              </a:lnSpc>
              <a:spcAft>
                <a:spcPts val="600"/>
              </a:spcAft>
              <a:buFont typeface="Wingdings" panose="05000000000000000000" pitchFamily="2" charset="2"/>
              <a:buChar char="§"/>
            </a:pPr>
            <a:r>
              <a:rPr lang="en-US" sz="2000" b="1" dirty="0">
                <a:latin typeface="Aptos" panose="020B0004020202020204" pitchFamily="34" charset="0"/>
              </a:rPr>
              <a:t>Royal Bengal Tiger Habitat: </a:t>
            </a:r>
            <a:r>
              <a:rPr lang="en-US" sz="2000" dirty="0">
                <a:latin typeface="Aptos" panose="020B0004020202020204" pitchFamily="34" charset="0"/>
              </a:rPr>
              <a:t>With an estimated population of over 1,000 tigers, the Sundarbans offers a unique opportunity to spot these magnificent creatures in their natural environment. </a:t>
            </a:r>
          </a:p>
          <a:p>
            <a:pPr marL="57150" indent="-285750" algn="just">
              <a:lnSpc>
                <a:spcPct val="90000"/>
              </a:lnSpc>
              <a:spcAft>
                <a:spcPts val="600"/>
              </a:spcAft>
              <a:buFont typeface="Wingdings" panose="05000000000000000000" pitchFamily="2" charset="2"/>
              <a:buChar char="§"/>
            </a:pPr>
            <a:r>
              <a:rPr lang="en-US" sz="2000" b="1" dirty="0">
                <a:latin typeface="Aptos" panose="020B0004020202020204" pitchFamily="34" charset="0"/>
              </a:rPr>
              <a:t>Diverse Wildlife: </a:t>
            </a:r>
            <a:r>
              <a:rPr lang="en-US" sz="2000" dirty="0" err="1">
                <a:latin typeface="Aptos" panose="020B0004020202020204" pitchFamily="34" charset="0"/>
              </a:rPr>
              <a:t>Sundarban</a:t>
            </a:r>
            <a:r>
              <a:rPr lang="en-US" sz="2000" dirty="0">
                <a:latin typeface="Aptos" panose="020B0004020202020204" pitchFamily="34" charset="0"/>
              </a:rPr>
              <a:t> is home to a rich array of wildlife, including elephants, spotted deer, crocodiles, monkeys, snakes, and over 500 species of birds. </a:t>
            </a:r>
          </a:p>
        </p:txBody>
      </p:sp>
      <p:pic>
        <p:nvPicPr>
          <p:cNvPr id="1026" name="Picture 2" descr="Sundarbans National Park - Wikipedia">
            <a:extLst>
              <a:ext uri="{FF2B5EF4-FFF2-40B4-BE49-F238E27FC236}">
                <a16:creationId xmlns:a16="http://schemas.microsoft.com/office/drawing/2014/main" id="{6B425B27-2560-0ED8-71D9-BE7ADEB2308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508" r="30826" b="-1"/>
          <a:stretch/>
        </p:blipFill>
        <p:spPr bwMode="auto">
          <a:xfrm>
            <a:off x="6096000" y="90663"/>
            <a:ext cx="6096000" cy="6391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6525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7430C4862E29148AECA96914EEB6290" ma:contentTypeVersion="3" ma:contentTypeDescription="Create a new document." ma:contentTypeScope="" ma:versionID="a2244439440668cc8f430e6ed9302771">
  <xsd:schema xmlns:xsd="http://www.w3.org/2001/XMLSchema" xmlns:xs="http://www.w3.org/2001/XMLSchema" xmlns:p="http://schemas.microsoft.com/office/2006/metadata/properties" xmlns:ns2="4c3ba740-c397-4429-9ed0-3aa5e90295f9" targetNamespace="http://schemas.microsoft.com/office/2006/metadata/properties" ma:root="true" ma:fieldsID="ff5f7b5f446846f7752385ec537b0c29" ns2:_="">
    <xsd:import namespace="4c3ba740-c397-4429-9ed0-3aa5e90295f9"/>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c3ba740-c397-4429-9ed0-3aa5e90295f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68A3FCE-19BD-4F59-8DA4-9ABF6C4AED40}">
  <ds:schemaRefs>
    <ds:schemaRef ds:uri="http://purl.org/dc/terms/"/>
    <ds:schemaRef ds:uri="http://schemas.openxmlformats.org/package/2006/metadata/core-properties"/>
    <ds:schemaRef ds:uri="http://schemas.microsoft.com/office/infopath/2007/PartnerControls"/>
    <ds:schemaRef ds:uri="http://schemas.microsoft.com/office/2006/metadata/properties"/>
    <ds:schemaRef ds:uri="http://purl.org/dc/elements/1.1/"/>
    <ds:schemaRef ds:uri="http://schemas.microsoft.com/office/2006/documentManagement/types"/>
    <ds:schemaRef ds:uri="0b958bba-4e83-4e01-96c7-d5af3b1ec1ce"/>
    <ds:schemaRef ds:uri="2cb0acfa-7012-4d17-89c9-9866961b1f98"/>
    <ds:schemaRef ds:uri="http://www.w3.org/XML/1998/namespace"/>
    <ds:schemaRef ds:uri="http://purl.org/dc/dcmitype/"/>
  </ds:schemaRefs>
</ds:datastoreItem>
</file>

<file path=customXml/itemProps2.xml><?xml version="1.0" encoding="utf-8"?>
<ds:datastoreItem xmlns:ds="http://schemas.openxmlformats.org/officeDocument/2006/customXml" ds:itemID="{25AC8CC9-829D-4254-9836-6C519A523CBF}">
  <ds:schemaRefs>
    <ds:schemaRef ds:uri="http://schemas.microsoft.com/sharepoint/v3/contenttype/forms"/>
  </ds:schemaRefs>
</ds:datastoreItem>
</file>

<file path=customXml/itemProps3.xml><?xml version="1.0" encoding="utf-8"?>
<ds:datastoreItem xmlns:ds="http://schemas.openxmlformats.org/officeDocument/2006/customXml" ds:itemID="{DCC2F0E9-5025-466C-B317-03209CD79293}"/>
</file>

<file path=docMetadata/LabelInfo.xml><?xml version="1.0" encoding="utf-8"?>
<clbl:labelList xmlns:clbl="http://schemas.microsoft.com/office/2020/mipLabelMetadata">
  <clbl:label id="{5f86736b-ef43-4992-9624-06dc6eeaf097}" enabled="0" method="" siteId="{5f86736b-ef43-4992-9624-06dc6eeaf097}" removed="1"/>
</clbl:labelList>
</file>

<file path=docProps/app.xml><?xml version="1.0" encoding="utf-8"?>
<Properties xmlns="http://schemas.openxmlformats.org/officeDocument/2006/extended-properties" xmlns:vt="http://schemas.openxmlformats.org/officeDocument/2006/docPropsVTypes">
  <Template/>
  <TotalTime>1577</TotalTime>
  <Words>1502</Words>
  <Application>Microsoft Office PowerPoint</Application>
  <PresentationFormat>Widescreen</PresentationFormat>
  <Paragraphs>80</Paragraphs>
  <Slides>20</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Aptos</vt:lpstr>
      <vt:lpstr>Arial</vt:lpstr>
      <vt:lpstr>Calibri</vt:lpstr>
      <vt:lpstr>Calibri Light</vt:lpstr>
      <vt:lpstr>Netflix Sans</vt:lpstr>
      <vt:lpstr>Wingdings</vt:lpstr>
      <vt:lpstr>Office Theme</vt:lpstr>
      <vt:lpstr>Major tourist spots in Bangladesh</vt:lpstr>
      <vt:lpstr>PowerPoint Presentation</vt:lpstr>
      <vt:lpstr>According to WTO (1993),  “Tourism encompasses the activities of persons traveling and staying in places outside their usual environment for not more than one consecutive year for leisure, business, and other purposes.”  The Rome conference on tourism in 1963 defined tourism as ‘a visit to a country other than one’s own or where one usually resides and works.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Advantages of Tourism in Bangladesh</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Major tourist spots in Bangladesh   Course Instructor: FARHANA AFROZ</dc:title>
  <dc:creator>Tanvir Ahammed</dc:creator>
  <cp:lastModifiedBy>Dr. Mohammad Zahidul Islam Khan</cp:lastModifiedBy>
  <cp:revision>79</cp:revision>
  <dcterms:created xsi:type="dcterms:W3CDTF">2022-08-03T18:21:02Z</dcterms:created>
  <dcterms:modified xsi:type="dcterms:W3CDTF">2025-12-02T04:17:15Z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0x01010017430C4862E29148AECA96914EEB6290</vt:lpwstr>
  </property>
</Properties>
</file>

<file path=docProps/thumbnail.jpeg>
</file>